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8" r:id="rId1"/>
  </p:sldMasterIdLst>
  <p:notesMasterIdLst>
    <p:notesMasterId r:id="rId15"/>
  </p:notesMasterIdLst>
  <p:sldIdLst>
    <p:sldId id="295" r:id="rId2"/>
    <p:sldId id="1840" r:id="rId3"/>
    <p:sldId id="1527" r:id="rId4"/>
    <p:sldId id="265" r:id="rId5"/>
    <p:sldId id="296" r:id="rId6"/>
    <p:sldId id="1521" r:id="rId7"/>
    <p:sldId id="1518" r:id="rId8"/>
    <p:sldId id="1516" r:id="rId9"/>
    <p:sldId id="346" r:id="rId10"/>
    <p:sldId id="1522" r:id="rId11"/>
    <p:sldId id="1525" r:id="rId12"/>
    <p:sldId id="344" r:id="rId13"/>
    <p:sldId id="150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9B17"/>
    <a:srgbClr val="F5F0DF"/>
    <a:srgbClr val="406AC4"/>
    <a:srgbClr val="E8E3DD"/>
    <a:srgbClr val="6B0A0A"/>
    <a:srgbClr val="E5B298"/>
    <a:srgbClr val="FDFAF1"/>
    <a:srgbClr val="DFC0B2"/>
    <a:srgbClr val="EAD1B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34" autoAdjust="0"/>
    <p:restoredTop sz="87031" autoAdjust="0"/>
  </p:normalViewPr>
  <p:slideViewPr>
    <p:cSldViewPr snapToGrid="0">
      <p:cViewPr>
        <p:scale>
          <a:sx n="75" d="100"/>
          <a:sy n="75" d="100"/>
        </p:scale>
        <p:origin x="232"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游ゴシック" panose="020B0400000000000000" pitchFamily="50" charset="-128"/>
                <a:ea typeface="游ゴシック" panose="020B0400000000000000" pitchFamily="50" charset="-128"/>
              </a:defRPr>
            </a:lvl1pPr>
          </a:lstStyle>
          <a:p>
            <a:endParaRPr kumimoji="1"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游ゴシック" panose="020B0400000000000000" pitchFamily="50" charset="-128"/>
                <a:ea typeface="游ゴシック" panose="020B0400000000000000" pitchFamily="50" charset="-128"/>
              </a:defRPr>
            </a:lvl1pPr>
          </a:lstStyle>
          <a:p>
            <a:fld id="{B4160A82-A649-4AA9-9396-5566E63CB882}" type="datetimeFigureOut">
              <a:rPr kumimoji="1" lang="ja-JP" altLang="en-US" smtClean="0"/>
              <a:pPr/>
              <a:t>2025/8/26</a:t>
            </a:fld>
            <a:endParaRPr kumimoji="1" lang="ja-JP" altLang="en-US" dirty="0"/>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游ゴシック" panose="020B0400000000000000" pitchFamily="50" charset="-128"/>
                <a:ea typeface="游ゴシック" panose="020B0400000000000000" pitchFamily="50" charset="-128"/>
              </a:defRPr>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游ゴシック" panose="020B0400000000000000" pitchFamily="50" charset="-128"/>
                <a:ea typeface="游ゴシック" panose="020B0400000000000000" pitchFamily="50" charset="-128"/>
              </a:defRPr>
            </a:lvl1pPr>
          </a:lstStyle>
          <a:p>
            <a:fld id="{E4CC1DC8-65A3-4802-A374-2625A149F357}" type="slidenum">
              <a:rPr kumimoji="1" lang="ja-JP" altLang="en-US" smtClean="0"/>
              <a:pPr/>
              <a:t>‹#›</a:t>
            </a:fld>
            <a:endParaRPr kumimoji="1" lang="ja-JP" altLang="en-US" dirty="0"/>
          </a:p>
        </p:txBody>
      </p:sp>
    </p:spTree>
    <p:extLst>
      <p:ext uri="{BB962C8B-B14F-4D97-AF65-F5344CB8AC3E}">
        <p14:creationId xmlns:p14="http://schemas.microsoft.com/office/powerpoint/2010/main" val="2113608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游ゴシック" panose="020B0400000000000000" pitchFamily="50" charset="-128"/>
        <a:ea typeface="游ゴシック" panose="020B0400000000000000" pitchFamily="50" charset="-128"/>
        <a:cs typeface="+mn-cs"/>
      </a:defRPr>
    </a:lvl1pPr>
    <a:lvl2pPr marL="457200" algn="l" defTabSz="914400" rtl="0" eaLnBrk="1" latinLnBrk="0" hangingPunct="1">
      <a:defRPr kumimoji="1" sz="1200" kern="1200">
        <a:solidFill>
          <a:schemeClr val="tx1"/>
        </a:solidFill>
        <a:latin typeface="游ゴシック" panose="020B0400000000000000" pitchFamily="50" charset="-128"/>
        <a:ea typeface="游ゴシック" panose="020B0400000000000000" pitchFamily="50" charset="-128"/>
        <a:cs typeface="+mn-cs"/>
      </a:defRPr>
    </a:lvl2pPr>
    <a:lvl3pPr marL="914400" algn="l" defTabSz="914400" rtl="0" eaLnBrk="1" latinLnBrk="0" hangingPunct="1">
      <a:defRPr kumimoji="1" sz="1200" kern="1200">
        <a:solidFill>
          <a:schemeClr val="tx1"/>
        </a:solidFill>
        <a:latin typeface="游ゴシック" panose="020B0400000000000000" pitchFamily="50" charset="-128"/>
        <a:ea typeface="游ゴシック" panose="020B0400000000000000" pitchFamily="50" charset="-128"/>
        <a:cs typeface="+mn-cs"/>
      </a:defRPr>
    </a:lvl3pPr>
    <a:lvl4pPr marL="1371600" algn="l" defTabSz="914400" rtl="0" eaLnBrk="1" latinLnBrk="0" hangingPunct="1">
      <a:defRPr kumimoji="1" sz="1200" kern="1200">
        <a:solidFill>
          <a:schemeClr val="tx1"/>
        </a:solidFill>
        <a:latin typeface="游ゴシック" panose="020B0400000000000000" pitchFamily="50" charset="-128"/>
        <a:ea typeface="游ゴシック" panose="020B0400000000000000" pitchFamily="50" charset="-128"/>
        <a:cs typeface="+mn-cs"/>
      </a:defRPr>
    </a:lvl4pPr>
    <a:lvl5pPr marL="1828800" algn="l" defTabSz="914400" rtl="0" eaLnBrk="1" latinLnBrk="0" hangingPunct="1">
      <a:defRPr kumimoji="1" sz="1200" kern="1200">
        <a:solidFill>
          <a:schemeClr val="tx1"/>
        </a:solidFill>
        <a:latin typeface="游ゴシック" panose="020B0400000000000000" pitchFamily="50" charset="-128"/>
        <a:ea typeface="游ゴシック" panose="020B0400000000000000"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pPr/>
              <a:t>1</a:t>
            </a:fld>
            <a:endParaRPr kumimoji="1" lang="ja-JP" altLang="en-US" dirty="0"/>
          </a:p>
        </p:txBody>
      </p:sp>
    </p:spTree>
    <p:extLst>
      <p:ext uri="{BB962C8B-B14F-4D97-AF65-F5344CB8AC3E}">
        <p14:creationId xmlns:p14="http://schemas.microsoft.com/office/powerpoint/2010/main" val="34761086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12</a:t>
            </a:fld>
            <a:endParaRPr kumimoji="1" lang="ja-JP" altLang="en-US"/>
          </a:p>
        </p:txBody>
      </p:sp>
    </p:spTree>
    <p:extLst>
      <p:ext uri="{BB962C8B-B14F-4D97-AF65-F5344CB8AC3E}">
        <p14:creationId xmlns:p14="http://schemas.microsoft.com/office/powerpoint/2010/main" val="398670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13</a:t>
            </a:fld>
            <a:endParaRPr kumimoji="1" lang="ja-JP" altLang="en-US"/>
          </a:p>
        </p:txBody>
      </p:sp>
    </p:spTree>
    <p:extLst>
      <p:ext uri="{BB962C8B-B14F-4D97-AF65-F5344CB8AC3E}">
        <p14:creationId xmlns:p14="http://schemas.microsoft.com/office/powerpoint/2010/main" val="2616525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1514D-248F-7E08-582C-E6603C4AF5C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4852675-2C51-0394-EC31-71B9C9E6130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FD94A64-C793-E4BD-3C28-1241EB11CE6B}"/>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D2D5FBE3-3FCD-C1B4-41B2-59E9308056FE}"/>
              </a:ext>
            </a:extLst>
          </p:cNvPr>
          <p:cNvSpPr>
            <a:spLocks noGrp="1"/>
          </p:cNvSpPr>
          <p:nvPr>
            <p:ph type="sldNum" sz="quarter" idx="5"/>
          </p:nvPr>
        </p:nvSpPr>
        <p:spPr/>
        <p:txBody>
          <a:bodyPr/>
          <a:lstStyle/>
          <a:p>
            <a:fld id="{E4CC1DC8-65A3-4802-A374-2625A149F357}" type="slidenum">
              <a:rPr kumimoji="1" lang="ja-JP" altLang="en-US" smtClean="0"/>
              <a:pPr/>
              <a:t>3</a:t>
            </a:fld>
            <a:endParaRPr kumimoji="1" lang="ja-JP" altLang="en-US" dirty="0"/>
          </a:p>
        </p:txBody>
      </p:sp>
    </p:spTree>
    <p:extLst>
      <p:ext uri="{BB962C8B-B14F-4D97-AF65-F5344CB8AC3E}">
        <p14:creationId xmlns:p14="http://schemas.microsoft.com/office/powerpoint/2010/main" val="2005329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4</a:t>
            </a:fld>
            <a:endParaRPr kumimoji="1" lang="ja-JP" altLang="en-US"/>
          </a:p>
        </p:txBody>
      </p:sp>
    </p:spTree>
    <p:extLst>
      <p:ext uri="{BB962C8B-B14F-4D97-AF65-F5344CB8AC3E}">
        <p14:creationId xmlns:p14="http://schemas.microsoft.com/office/powerpoint/2010/main" val="1464936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6</a:t>
            </a:fld>
            <a:endParaRPr kumimoji="1" lang="ja-JP" altLang="en-US"/>
          </a:p>
        </p:txBody>
      </p:sp>
    </p:spTree>
    <p:extLst>
      <p:ext uri="{BB962C8B-B14F-4D97-AF65-F5344CB8AC3E}">
        <p14:creationId xmlns:p14="http://schemas.microsoft.com/office/powerpoint/2010/main" val="1267217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7</a:t>
            </a:fld>
            <a:endParaRPr kumimoji="1" lang="ja-JP" altLang="en-US"/>
          </a:p>
        </p:txBody>
      </p:sp>
    </p:spTree>
    <p:extLst>
      <p:ext uri="{BB962C8B-B14F-4D97-AF65-F5344CB8AC3E}">
        <p14:creationId xmlns:p14="http://schemas.microsoft.com/office/powerpoint/2010/main" val="1267217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E913B8-DB2D-4D45-A529-12B36C74B46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E7FC564-3DA8-CF4F-EF4A-BCE53197DEE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B28E37D-D427-DD36-BEF9-318FA5B7ECF7}"/>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0BD90281-9FFB-85B2-3608-317AF9963E78}"/>
              </a:ext>
            </a:extLst>
          </p:cNvPr>
          <p:cNvSpPr>
            <a:spLocks noGrp="1"/>
          </p:cNvSpPr>
          <p:nvPr>
            <p:ph type="sldNum" sz="quarter" idx="5"/>
          </p:nvPr>
        </p:nvSpPr>
        <p:spPr/>
        <p:txBody>
          <a:bodyPr/>
          <a:lstStyle/>
          <a:p>
            <a:fld id="{E4CC1DC8-65A3-4802-A374-2625A149F357}" type="slidenum">
              <a:rPr kumimoji="1" lang="ja-JP" altLang="en-US" smtClean="0"/>
              <a:t>8</a:t>
            </a:fld>
            <a:endParaRPr kumimoji="1" lang="ja-JP" altLang="en-US"/>
          </a:p>
        </p:txBody>
      </p:sp>
    </p:spTree>
    <p:extLst>
      <p:ext uri="{BB962C8B-B14F-4D97-AF65-F5344CB8AC3E}">
        <p14:creationId xmlns:p14="http://schemas.microsoft.com/office/powerpoint/2010/main" val="32025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E4CC1DC8-65A3-4802-A374-2625A149F357}" type="slidenum">
              <a:rPr kumimoji="1" lang="ja-JP" altLang="en-US" smtClean="0"/>
              <a:t>9</a:t>
            </a:fld>
            <a:endParaRPr kumimoji="1" lang="ja-JP" altLang="en-US"/>
          </a:p>
        </p:txBody>
      </p:sp>
    </p:spTree>
    <p:extLst>
      <p:ext uri="{BB962C8B-B14F-4D97-AF65-F5344CB8AC3E}">
        <p14:creationId xmlns:p14="http://schemas.microsoft.com/office/powerpoint/2010/main" val="1267217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1FAB-197E-B875-B2A2-80455ED3D73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173AAE2-31E4-AFC7-8F91-0A70208917A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BA55B44-CDC8-A942-F021-8CD308C5E0B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a:extLst>
              <a:ext uri="{FF2B5EF4-FFF2-40B4-BE49-F238E27FC236}">
                <a16:creationId xmlns:a16="http://schemas.microsoft.com/office/drawing/2014/main" id="{3D842B73-7AEC-15C0-BCCF-450EC92AB964}"/>
              </a:ext>
            </a:extLst>
          </p:cNvPr>
          <p:cNvSpPr>
            <a:spLocks noGrp="1"/>
          </p:cNvSpPr>
          <p:nvPr>
            <p:ph type="sldNum" sz="quarter" idx="5"/>
          </p:nvPr>
        </p:nvSpPr>
        <p:spPr/>
        <p:txBody>
          <a:bodyPr/>
          <a:lstStyle/>
          <a:p>
            <a:fld id="{E4CC1DC8-65A3-4802-A374-2625A149F357}" type="slidenum">
              <a:rPr kumimoji="1" lang="ja-JP" altLang="en-US" smtClean="0"/>
              <a:t>10</a:t>
            </a:fld>
            <a:endParaRPr kumimoji="1" lang="ja-JP" altLang="en-US"/>
          </a:p>
        </p:txBody>
      </p:sp>
    </p:spTree>
    <p:extLst>
      <p:ext uri="{BB962C8B-B14F-4D97-AF65-F5344CB8AC3E}">
        <p14:creationId xmlns:p14="http://schemas.microsoft.com/office/powerpoint/2010/main" val="76577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FE88D6-2AF8-FCF9-CAC0-4B3703C82F2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82CAB43-1CC9-5FD8-7528-3CA2DEBACF4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E390BF5-948B-A8D9-5C2F-50BA1D9D53DD}"/>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C0D9E135-D563-41B1-5802-3DA53413809F}"/>
              </a:ext>
            </a:extLst>
          </p:cNvPr>
          <p:cNvSpPr>
            <a:spLocks noGrp="1"/>
          </p:cNvSpPr>
          <p:nvPr>
            <p:ph type="sldNum" sz="quarter" idx="5"/>
          </p:nvPr>
        </p:nvSpPr>
        <p:spPr/>
        <p:txBody>
          <a:bodyPr/>
          <a:lstStyle/>
          <a:p>
            <a:fld id="{E4CC1DC8-65A3-4802-A374-2625A149F357}" type="slidenum">
              <a:rPr kumimoji="1" lang="ja-JP" altLang="en-US" smtClean="0"/>
              <a:t>11</a:t>
            </a:fld>
            <a:endParaRPr kumimoji="1" lang="ja-JP" altLang="en-US"/>
          </a:p>
        </p:txBody>
      </p:sp>
    </p:spTree>
    <p:extLst>
      <p:ext uri="{BB962C8B-B14F-4D97-AF65-F5344CB8AC3E}">
        <p14:creationId xmlns:p14="http://schemas.microsoft.com/office/powerpoint/2010/main" val="2393908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4" name="Google Shape;518;p20">
            <a:extLst>
              <a:ext uri="{FF2B5EF4-FFF2-40B4-BE49-F238E27FC236}">
                <a16:creationId xmlns:a16="http://schemas.microsoft.com/office/drawing/2014/main" id="{114DF991-4414-D3A7-D432-078786104A42}"/>
              </a:ext>
            </a:extLst>
          </p:cNvPr>
          <p:cNvSpPr/>
          <p:nvPr userDrawn="1"/>
        </p:nvSpPr>
        <p:spPr>
          <a:xfrm>
            <a:off x="0" y="1800"/>
            <a:ext cx="12192000" cy="6856199"/>
          </a:xfrm>
          <a:prstGeom prst="roundRect">
            <a:avLst>
              <a:gd name="adj" fmla="val 0"/>
            </a:avLst>
          </a:prstGeom>
          <a:solidFill>
            <a:srgbClr val="F7F7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0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35" name="Google Shape;518;p20">
            <a:extLst>
              <a:ext uri="{FF2B5EF4-FFF2-40B4-BE49-F238E27FC236}">
                <a16:creationId xmlns:a16="http://schemas.microsoft.com/office/drawing/2014/main" id="{92CBD92A-2B9B-76D3-1E73-C3C999C477C0}"/>
              </a:ext>
            </a:extLst>
          </p:cNvPr>
          <p:cNvSpPr/>
          <p:nvPr userDrawn="1"/>
        </p:nvSpPr>
        <p:spPr>
          <a:xfrm>
            <a:off x="355600" y="766062"/>
            <a:ext cx="11480800" cy="5668605"/>
          </a:xfrm>
          <a:prstGeom prst="roundRect">
            <a:avLst>
              <a:gd name="adj" fmla="val 1723"/>
            </a:avLst>
          </a:prstGeom>
          <a:solidFill>
            <a:schemeClr val="bg1"/>
          </a:solidFill>
          <a:ln>
            <a:noFill/>
          </a:ln>
          <a:effectLst>
            <a:outerShdw blurRad="254000" dist="38100" dir="5400000" algn="t" rotWithShape="0">
              <a:prstClr val="black">
                <a:alpha val="3000"/>
              </a:prst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0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36" name="スライド番号プレースホルダー 2">
            <a:extLst>
              <a:ext uri="{FF2B5EF4-FFF2-40B4-BE49-F238E27FC236}">
                <a16:creationId xmlns:a16="http://schemas.microsoft.com/office/drawing/2014/main" id="{57C7BFB3-B032-791C-6E33-4C5E6711504C}"/>
              </a:ext>
            </a:extLst>
          </p:cNvPr>
          <p:cNvSpPr txBox="1">
            <a:spLocks/>
          </p:cNvSpPr>
          <p:nvPr userDrawn="1"/>
        </p:nvSpPr>
        <p:spPr>
          <a:xfrm>
            <a:off x="9162484" y="6525344"/>
            <a:ext cx="2844800" cy="216024"/>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82000"/>
                  </a:schemeClr>
                </a:solidFill>
                <a:latin typeface="游ゴシック" panose="020B0400000000000000" pitchFamily="50" charset="-128"/>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41896B1-EEF4-4E14-A673-71CB558AAAB0}" type="slidenum">
              <a:rPr lang="ja-JP" altLang="en-US" smtClean="0">
                <a:solidFill>
                  <a:schemeClr val="bg1">
                    <a:lumMod val="50000"/>
                  </a:schemeClr>
                </a:solidFill>
                <a:latin typeface="游ゴシック" panose="020B0400000000000000" pitchFamily="50" charset="-128"/>
                <a:ea typeface="游ゴシック" panose="020B0400000000000000" pitchFamily="50" charset="-128"/>
              </a:rPr>
              <a:pPr/>
              <a:t>‹#›</a:t>
            </a:fld>
            <a:endParaRPr lang="ja-JP" altLang="en-US" dirty="0">
              <a:solidFill>
                <a:schemeClr val="bg1">
                  <a:lumMod val="50000"/>
                </a:schemeClr>
              </a:solidFill>
              <a:latin typeface="游ゴシック" panose="020B0400000000000000" pitchFamily="50" charset="-128"/>
              <a:ea typeface="游ゴシック" panose="020B0400000000000000" pitchFamily="50" charset="-128"/>
            </a:endParaRPr>
          </a:p>
        </p:txBody>
      </p:sp>
      <p:sp>
        <p:nvSpPr>
          <p:cNvPr id="7" name="Title 1"/>
          <p:cNvSpPr>
            <a:spLocks noGrp="1"/>
          </p:cNvSpPr>
          <p:nvPr>
            <p:ph type="ctrTitle"/>
          </p:nvPr>
        </p:nvSpPr>
        <p:spPr>
          <a:xfrm>
            <a:off x="254000" y="231962"/>
            <a:ext cx="9144000" cy="376237"/>
          </a:xfrm>
        </p:spPr>
        <p:txBody>
          <a:bodyPr anchor="ctr">
            <a:normAutofit/>
          </a:bodyPr>
          <a:lstStyle>
            <a:lvl1pPr algn="l">
              <a:defRPr sz="1600" b="1">
                <a:solidFill>
                  <a:schemeClr val="tx1">
                    <a:lumMod val="75000"/>
                    <a:lumOff val="25000"/>
                  </a:schemeClr>
                </a:solidFill>
                <a:latin typeface="游ゴシック" panose="020B0400000000000000" pitchFamily="50" charset="-128"/>
                <a:ea typeface="游ゴシック" panose="020B0400000000000000" pitchFamily="50" charset="-128"/>
              </a:defRPr>
            </a:lvl1pPr>
          </a:lstStyle>
          <a:p>
            <a:r>
              <a:rPr lang="ja-JP" altLang="en-US" dirty="0"/>
              <a:t>マスター タイトルの書式設定</a:t>
            </a:r>
            <a:endParaRPr lang="en-US" dirty="0"/>
          </a:p>
        </p:txBody>
      </p:sp>
      <p:sp>
        <p:nvSpPr>
          <p:cNvPr id="4" name="正方形/長方形 3">
            <a:extLst>
              <a:ext uri="{FF2B5EF4-FFF2-40B4-BE49-F238E27FC236}">
                <a16:creationId xmlns:a16="http://schemas.microsoft.com/office/drawing/2014/main" id="{3800F5A5-71EA-4D20-0903-E9F01A9E2ED3}"/>
              </a:ext>
            </a:extLst>
          </p:cNvPr>
          <p:cNvSpPr/>
          <p:nvPr userDrawn="1"/>
        </p:nvSpPr>
        <p:spPr>
          <a:xfrm>
            <a:off x="10298311" y="269522"/>
            <a:ext cx="1538089" cy="27375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A-OTF UD新ゴ Pro B" panose="020B0700000000000000" pitchFamily="34" charset="-128"/>
                <a:ea typeface="A-OTF UD新ゴ Pro B" panose="020B0700000000000000" pitchFamily="34" charset="-128"/>
              </a:rPr>
              <a:t>ロゴ</a:t>
            </a:r>
          </a:p>
        </p:txBody>
      </p:sp>
    </p:spTree>
    <p:extLst>
      <p:ext uri="{BB962C8B-B14F-4D97-AF65-F5344CB8AC3E}">
        <p14:creationId xmlns:p14="http://schemas.microsoft.com/office/powerpoint/2010/main" val="1538332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0DF59B-160B-4B9A-B0FC-9C02969A57CA}"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940022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0DF59B-160B-4B9A-B0FC-9C02969A57CA}"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3637513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タイトルとコンテンツ">
    <p:spTree>
      <p:nvGrpSpPr>
        <p:cNvPr id="1" name=""/>
        <p:cNvGrpSpPr/>
        <p:nvPr/>
      </p:nvGrpSpPr>
      <p:grpSpPr>
        <a:xfrm>
          <a:off x="0" y="0"/>
          <a:ext cx="0" cy="0"/>
          <a:chOff x="0" y="0"/>
          <a:chExt cx="0" cy="0"/>
        </a:xfrm>
      </p:grpSpPr>
      <p:pic>
        <p:nvPicPr>
          <p:cNvPr id="3" name="図 2" descr="背景パターン&#10;&#10;自動的に生成された説明">
            <a:extLst>
              <a:ext uri="{FF2B5EF4-FFF2-40B4-BE49-F238E27FC236}">
                <a16:creationId xmlns:a16="http://schemas.microsoft.com/office/drawing/2014/main" id="{8DB19D04-2C3A-51CE-C312-994059A6E60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
        <p:nvSpPr>
          <p:cNvPr id="2" name="タイトル 1"/>
          <p:cNvSpPr>
            <a:spLocks noGrp="1"/>
          </p:cNvSpPr>
          <p:nvPr>
            <p:ph type="title" hasCustomPrompt="1"/>
          </p:nvPr>
        </p:nvSpPr>
        <p:spPr>
          <a:xfrm>
            <a:off x="263352" y="764704"/>
            <a:ext cx="10972800" cy="422530"/>
          </a:xfrm>
          <a:noFill/>
        </p:spPr>
        <p:txBody>
          <a:bodyPr>
            <a:normAutofit/>
          </a:bodyPr>
          <a:lstStyle>
            <a:lvl1pPr algn="l">
              <a:defRPr sz="1800" b="1">
                <a:solidFill>
                  <a:srgbClr val="404040"/>
                </a:solidFill>
                <a:latin typeface="游ゴシック" panose="020B0400000000000000" pitchFamily="50" charset="-128"/>
                <a:ea typeface="游ゴシック" panose="020B0400000000000000" pitchFamily="50" charset="-128"/>
              </a:defRPr>
            </a:lvl1pPr>
          </a:lstStyle>
          <a:p>
            <a:r>
              <a:rPr kumimoji="1" lang="ja-JP" altLang="en-US" dirty="0"/>
              <a:t>マスタ タイトルの書式設定</a:t>
            </a:r>
          </a:p>
        </p:txBody>
      </p:sp>
      <p:sp>
        <p:nvSpPr>
          <p:cNvPr id="6" name="スライド番号プレースホルダ 5"/>
          <p:cNvSpPr>
            <a:spLocks noGrp="1"/>
          </p:cNvSpPr>
          <p:nvPr>
            <p:ph type="sldNum" sz="quarter" idx="12"/>
          </p:nvPr>
        </p:nvSpPr>
        <p:spPr>
          <a:xfrm>
            <a:off x="9227864" y="6525344"/>
            <a:ext cx="2844800" cy="216024"/>
          </a:xfrm>
        </p:spPr>
        <p:txBody>
          <a:bodyPr/>
          <a:lstStyle>
            <a:lvl1pPr>
              <a:defRPr>
                <a:solidFill>
                  <a:schemeClr val="bg1">
                    <a:lumMod val="50000"/>
                  </a:schemeClr>
                </a:solidFill>
              </a:defRPr>
            </a:lvl1pPr>
          </a:lstStyle>
          <a:p>
            <a:fld id="{441896B1-EEF4-4E14-A673-71CB558AAAB0}" type="slidenum">
              <a:rPr lang="ja-JP" altLang="en-US" smtClean="0"/>
              <a:pPr/>
              <a:t>‹#›</a:t>
            </a:fld>
            <a:endParaRPr lang="ja-JP" altLang="en-US" dirty="0"/>
          </a:p>
        </p:txBody>
      </p:sp>
      <p:sp>
        <p:nvSpPr>
          <p:cNvPr id="7" name="四角形: 角を丸くする 6">
            <a:extLst>
              <a:ext uri="{FF2B5EF4-FFF2-40B4-BE49-F238E27FC236}">
                <a16:creationId xmlns:a16="http://schemas.microsoft.com/office/drawing/2014/main" id="{27C482BC-2D02-AB41-598C-E47C000BDDF5}"/>
              </a:ext>
            </a:extLst>
          </p:cNvPr>
          <p:cNvSpPr/>
          <p:nvPr userDrawn="1"/>
        </p:nvSpPr>
        <p:spPr>
          <a:xfrm>
            <a:off x="10704512" y="420191"/>
            <a:ext cx="886300" cy="254333"/>
          </a:xfrm>
          <a:prstGeom prst="roundRect">
            <a:avLst>
              <a:gd name="adj" fmla="val 3165"/>
            </a:avLst>
          </a:prstGeom>
          <a:solidFill>
            <a:schemeClr val="bg1">
              <a:lumMod val="85000"/>
            </a:schemeClr>
          </a:solidFill>
          <a:ln>
            <a:noFill/>
          </a:ln>
          <a:effectLst>
            <a:outerShdw blurRad="254000" dist="38100" dir="5400000" algn="t" rotWithShape="0">
              <a:schemeClr val="bg1">
                <a:lumMod val="9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游ゴシック" panose="020B0400000000000000" pitchFamily="50" charset="-128"/>
                <a:ea typeface="游ゴシック" panose="020B0400000000000000" pitchFamily="50" charset="-128"/>
              </a:rPr>
              <a:t>ロゴ</a:t>
            </a:r>
            <a:endParaRPr kumimoji="1" lang="ja-JP" altLang="en-US" sz="1100" dirty="0">
              <a:solidFill>
                <a:schemeClr val="tx1"/>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76777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60DF59B-160B-4B9A-B0FC-9C02969A57CA}"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3093269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0DF59B-160B-4B9A-B0FC-9C02969A57CA}" type="datetimeFigureOut">
              <a:rPr kumimoji="1" lang="ja-JP" altLang="en-US" smtClean="0"/>
              <a:t>2025/8/26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728898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60DF59B-160B-4B9A-B0FC-9C02969A57CA}" type="datetimeFigureOut">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190233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60DF59B-160B-4B9A-B0FC-9C02969A57CA}" type="datetimeFigureOut">
              <a:rPr kumimoji="1" lang="ja-JP" altLang="en-US" smtClean="0"/>
              <a:t>2025/8/26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124146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60DF59B-160B-4B9A-B0FC-9C02969A57CA}" type="datetimeFigureOut">
              <a:rPr kumimoji="1" lang="ja-JP" altLang="en-US" smtClean="0"/>
              <a:t>2025/8/26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578601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DF59B-160B-4B9A-B0FC-9C02969A57CA}" type="datetimeFigureOut">
              <a:rPr kumimoji="1" lang="ja-JP" altLang="en-US" smtClean="0"/>
              <a:t>2025/8/26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3264129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0DF59B-160B-4B9A-B0FC-9C02969A57CA}" type="datetimeFigureOut">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1658602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60DF59B-160B-4B9A-B0FC-9C02969A57CA}" type="datetimeFigureOut">
              <a:rPr kumimoji="1" lang="ja-JP" altLang="en-US" smtClean="0"/>
              <a:t>2025/8/26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EE2378-C857-4341-BD81-C5E847B5B94D}" type="slidenum">
              <a:rPr kumimoji="1" lang="ja-JP" altLang="en-US" smtClean="0"/>
              <a:t>‹#›</a:t>
            </a:fld>
            <a:endParaRPr kumimoji="1" lang="ja-JP" altLang="en-US"/>
          </a:p>
        </p:txBody>
      </p:sp>
    </p:spTree>
    <p:extLst>
      <p:ext uri="{BB962C8B-B14F-4D97-AF65-F5344CB8AC3E}">
        <p14:creationId xmlns:p14="http://schemas.microsoft.com/office/powerpoint/2010/main" val="2466606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latin typeface="游ゴシック" panose="020B0400000000000000" pitchFamily="50" charset="-128"/>
                <a:ea typeface="游ゴシック" panose="020B0400000000000000" pitchFamily="50" charset="-128"/>
              </a:defRPr>
            </a:lvl1pPr>
          </a:lstStyle>
          <a:p>
            <a:fld id="{260DF59B-160B-4B9A-B0FC-9C02969A57CA}" type="datetimeFigureOut">
              <a:rPr kumimoji="1" lang="ja-JP" altLang="en-US" smtClean="0"/>
              <a:pPr/>
              <a:t>2025/8/26</a:t>
            </a:fld>
            <a:endParaRPr kumimoji="1" lang="ja-JP"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latin typeface="游ゴシック" panose="020B0400000000000000" pitchFamily="50" charset="-128"/>
                <a:ea typeface="游ゴシック" panose="020B0400000000000000" pitchFamily="50" charset="-128"/>
              </a:defRPr>
            </a:lvl1pPr>
          </a:lstStyle>
          <a:p>
            <a:endParaRPr kumimoji="1" lang="ja-JP" alt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latin typeface="游ゴシック" panose="020B0400000000000000" pitchFamily="50" charset="-128"/>
                <a:ea typeface="游ゴシック" panose="020B0400000000000000" pitchFamily="50" charset="-128"/>
              </a:defRPr>
            </a:lvl1pPr>
          </a:lstStyle>
          <a:p>
            <a:fld id="{75EE2378-C857-4341-BD81-C5E847B5B94D}" type="slidenum">
              <a:rPr kumimoji="1" lang="ja-JP" altLang="en-US" smtClean="0"/>
              <a:pPr/>
              <a:t>‹#›</a:t>
            </a:fld>
            <a:endParaRPr kumimoji="1" lang="ja-JP" altLang="en-US" dirty="0"/>
          </a:p>
        </p:txBody>
      </p:sp>
      <p:sp>
        <p:nvSpPr>
          <p:cNvPr id="22" name="タイトル 1">
            <a:extLst>
              <a:ext uri="{FF2B5EF4-FFF2-40B4-BE49-F238E27FC236}">
                <a16:creationId xmlns:a16="http://schemas.microsoft.com/office/drawing/2014/main" id="{445A5A5F-90FF-B776-2778-40CB50C3DD76}"/>
              </a:ext>
            </a:extLst>
          </p:cNvPr>
          <p:cNvSpPr txBox="1">
            <a:spLocks/>
          </p:cNvSpPr>
          <p:nvPr userDrawn="1"/>
        </p:nvSpPr>
        <p:spPr>
          <a:xfrm>
            <a:off x="-1" y="-825320"/>
            <a:ext cx="2991294" cy="354451"/>
          </a:xfrm>
          <a:prstGeom prst="rect">
            <a:avLst/>
          </a:prstGeom>
        </p:spPr>
        <p:txBody>
          <a:bodyPr anchor="ctr">
            <a:normAutofit/>
          </a:bodyPr>
          <a:lstStyle>
            <a:lvl1pPr algn="l" defTabSz="914400" rtl="0" eaLnBrk="1" latinLnBrk="0" hangingPunct="1">
              <a:lnSpc>
                <a:spcPct val="90000"/>
              </a:lnSpc>
              <a:spcBef>
                <a:spcPct val="0"/>
              </a:spcBef>
              <a:buNone/>
              <a:defRPr kumimoji="1" sz="2500" kern="1200">
                <a:solidFill>
                  <a:schemeClr val="tx1"/>
                </a:solidFill>
                <a:latin typeface="A-OTF UD新ゴ Pro B" panose="020B0700000000000000" pitchFamily="34" charset="-128"/>
                <a:ea typeface="A-OTF UD新ゴ Pro B" panose="020B0700000000000000" pitchFamily="34" charset="-128"/>
                <a:cs typeface="+mj-cs"/>
              </a:defRPr>
            </a:lvl1pPr>
          </a:lstStyle>
          <a:p>
            <a:r>
              <a:rPr lang="ja-JP" altLang="en-US" sz="1000" dirty="0">
                <a:latin typeface="游ゴシック" panose="020B0400000000000000" pitchFamily="50" charset="-128"/>
                <a:ea typeface="游ゴシック" panose="020B0400000000000000" pitchFamily="50" charset="-128"/>
              </a:rPr>
              <a:t>カラーサンプル</a:t>
            </a:r>
          </a:p>
        </p:txBody>
      </p:sp>
      <p:sp>
        <p:nvSpPr>
          <p:cNvPr id="23" name="タイトル 1">
            <a:extLst>
              <a:ext uri="{FF2B5EF4-FFF2-40B4-BE49-F238E27FC236}">
                <a16:creationId xmlns:a16="http://schemas.microsoft.com/office/drawing/2014/main" id="{1467C8D5-2930-C59E-C8FD-DFB63A4805D6}"/>
              </a:ext>
            </a:extLst>
          </p:cNvPr>
          <p:cNvSpPr txBox="1">
            <a:spLocks/>
          </p:cNvSpPr>
          <p:nvPr userDrawn="1"/>
        </p:nvSpPr>
        <p:spPr>
          <a:xfrm>
            <a:off x="3296093" y="-825320"/>
            <a:ext cx="2991294" cy="354451"/>
          </a:xfrm>
          <a:prstGeom prst="rect">
            <a:avLst/>
          </a:prstGeom>
        </p:spPr>
        <p:txBody>
          <a:bodyPr anchor="ctr">
            <a:normAutofit/>
          </a:bodyPr>
          <a:lstStyle>
            <a:lvl1pPr algn="l" defTabSz="914400" rtl="0" eaLnBrk="1" latinLnBrk="0" hangingPunct="1">
              <a:lnSpc>
                <a:spcPct val="90000"/>
              </a:lnSpc>
              <a:spcBef>
                <a:spcPct val="0"/>
              </a:spcBef>
              <a:buNone/>
              <a:defRPr kumimoji="1" sz="2500" kern="1200">
                <a:solidFill>
                  <a:schemeClr val="tx1"/>
                </a:solidFill>
                <a:latin typeface="A-OTF UD新ゴ Pro B" panose="020B0700000000000000" pitchFamily="34" charset="-128"/>
                <a:ea typeface="A-OTF UD新ゴ Pro B" panose="020B0700000000000000" pitchFamily="34" charset="-128"/>
                <a:cs typeface="+mj-cs"/>
              </a:defRPr>
            </a:lvl1pPr>
          </a:lstStyle>
          <a:p>
            <a:r>
              <a:rPr lang="ja-JP" altLang="en-US" sz="1000" dirty="0">
                <a:latin typeface="游ゴシック" panose="020B0400000000000000" pitchFamily="50" charset="-128"/>
                <a:ea typeface="游ゴシック" panose="020B0400000000000000" pitchFamily="50" charset="-128"/>
              </a:rPr>
              <a:t>仮）日本語フォント</a:t>
            </a:r>
          </a:p>
        </p:txBody>
      </p:sp>
      <p:sp>
        <p:nvSpPr>
          <p:cNvPr id="24" name="タイトル 1">
            <a:extLst>
              <a:ext uri="{FF2B5EF4-FFF2-40B4-BE49-F238E27FC236}">
                <a16:creationId xmlns:a16="http://schemas.microsoft.com/office/drawing/2014/main" id="{67230DB6-64FE-104D-0DDE-6B6FF96F7564}"/>
              </a:ext>
            </a:extLst>
          </p:cNvPr>
          <p:cNvSpPr txBox="1">
            <a:spLocks/>
          </p:cNvSpPr>
          <p:nvPr userDrawn="1"/>
        </p:nvSpPr>
        <p:spPr>
          <a:xfrm>
            <a:off x="3296093" y="-500971"/>
            <a:ext cx="2991294" cy="354451"/>
          </a:xfrm>
          <a:prstGeom prst="rect">
            <a:avLst/>
          </a:prstGeom>
        </p:spPr>
        <p:txBody>
          <a:bodyPr anchor="ctr">
            <a:normAutofit/>
          </a:bodyPr>
          <a:lstStyle>
            <a:lvl1pPr algn="l" defTabSz="914400" rtl="0" eaLnBrk="1" latinLnBrk="0" hangingPunct="1">
              <a:lnSpc>
                <a:spcPct val="90000"/>
              </a:lnSpc>
              <a:spcBef>
                <a:spcPct val="0"/>
              </a:spcBef>
              <a:buNone/>
              <a:defRPr kumimoji="1" sz="2500" kern="1200">
                <a:solidFill>
                  <a:schemeClr val="tx1"/>
                </a:solidFill>
                <a:latin typeface="A-OTF UD新ゴ Pro B" panose="020B0700000000000000" pitchFamily="34" charset="-128"/>
                <a:ea typeface="A-OTF UD新ゴ Pro B" panose="020B0700000000000000" pitchFamily="34" charset="-128"/>
                <a:cs typeface="+mj-cs"/>
              </a:defRPr>
            </a:lvl1pPr>
          </a:lstStyle>
          <a:p>
            <a:r>
              <a:rPr lang="ja-JP" altLang="en-US" sz="1000" dirty="0">
                <a:latin typeface="游ゴシック" panose="020B0400000000000000" pitchFamily="50" charset="-128"/>
                <a:ea typeface="游ゴシック" panose="020B0400000000000000" pitchFamily="50" charset="-128"/>
              </a:rPr>
              <a:t>游ゴシック</a:t>
            </a:r>
          </a:p>
        </p:txBody>
      </p:sp>
      <p:sp>
        <p:nvSpPr>
          <p:cNvPr id="25" name="タイトル 1">
            <a:extLst>
              <a:ext uri="{FF2B5EF4-FFF2-40B4-BE49-F238E27FC236}">
                <a16:creationId xmlns:a16="http://schemas.microsoft.com/office/drawing/2014/main" id="{18CE1954-A17A-CDA2-E600-661473BA7DFA}"/>
              </a:ext>
            </a:extLst>
          </p:cNvPr>
          <p:cNvSpPr txBox="1">
            <a:spLocks/>
          </p:cNvSpPr>
          <p:nvPr userDrawn="1"/>
        </p:nvSpPr>
        <p:spPr>
          <a:xfrm>
            <a:off x="4905154" y="-825320"/>
            <a:ext cx="2991294" cy="354451"/>
          </a:xfrm>
          <a:prstGeom prst="rect">
            <a:avLst/>
          </a:prstGeom>
        </p:spPr>
        <p:txBody>
          <a:bodyPr anchor="ctr">
            <a:normAutofit/>
          </a:bodyPr>
          <a:lstStyle>
            <a:lvl1pPr algn="l" defTabSz="914400" rtl="0" eaLnBrk="1" latinLnBrk="0" hangingPunct="1">
              <a:lnSpc>
                <a:spcPct val="90000"/>
              </a:lnSpc>
              <a:spcBef>
                <a:spcPct val="0"/>
              </a:spcBef>
              <a:buNone/>
              <a:defRPr kumimoji="1" sz="2500" kern="1200">
                <a:solidFill>
                  <a:schemeClr val="tx1"/>
                </a:solidFill>
                <a:latin typeface="A-OTF UD新ゴ Pro B" panose="020B0700000000000000" pitchFamily="34" charset="-128"/>
                <a:ea typeface="A-OTF UD新ゴ Pro B" panose="020B0700000000000000" pitchFamily="34" charset="-128"/>
                <a:cs typeface="+mj-cs"/>
              </a:defRPr>
            </a:lvl1pPr>
          </a:lstStyle>
          <a:p>
            <a:r>
              <a:rPr lang="ja-JP" altLang="en-US" sz="1000" dirty="0">
                <a:latin typeface="游ゴシック" panose="020B0400000000000000" pitchFamily="50" charset="-128"/>
                <a:ea typeface="游ゴシック" panose="020B0400000000000000" pitchFamily="50" charset="-128"/>
              </a:rPr>
              <a:t>仮）英数字フォント</a:t>
            </a:r>
          </a:p>
        </p:txBody>
      </p:sp>
      <p:sp>
        <p:nvSpPr>
          <p:cNvPr id="26" name="タイトル 1">
            <a:extLst>
              <a:ext uri="{FF2B5EF4-FFF2-40B4-BE49-F238E27FC236}">
                <a16:creationId xmlns:a16="http://schemas.microsoft.com/office/drawing/2014/main" id="{957BC9A6-214F-7F1A-1FF3-9CB067B55855}"/>
              </a:ext>
            </a:extLst>
          </p:cNvPr>
          <p:cNvSpPr txBox="1">
            <a:spLocks/>
          </p:cNvSpPr>
          <p:nvPr userDrawn="1"/>
        </p:nvSpPr>
        <p:spPr>
          <a:xfrm>
            <a:off x="4905154" y="-500971"/>
            <a:ext cx="2991294" cy="354451"/>
          </a:xfrm>
          <a:prstGeom prst="rect">
            <a:avLst/>
          </a:prstGeom>
        </p:spPr>
        <p:txBody>
          <a:bodyPr anchor="ctr">
            <a:normAutofit/>
          </a:bodyPr>
          <a:lstStyle>
            <a:lvl1pPr algn="l" defTabSz="914400" rtl="0" eaLnBrk="1" latinLnBrk="0" hangingPunct="1">
              <a:lnSpc>
                <a:spcPct val="90000"/>
              </a:lnSpc>
              <a:spcBef>
                <a:spcPct val="0"/>
              </a:spcBef>
              <a:buNone/>
              <a:defRPr kumimoji="1" sz="2500" kern="1200">
                <a:solidFill>
                  <a:schemeClr val="tx1"/>
                </a:solidFill>
                <a:latin typeface="A-OTF UD新ゴ Pro B" panose="020B0700000000000000" pitchFamily="34" charset="-128"/>
                <a:ea typeface="A-OTF UD新ゴ Pro B" panose="020B0700000000000000" pitchFamily="34" charset="-128"/>
                <a:cs typeface="+mj-cs"/>
              </a:defRPr>
            </a:lvl1pPr>
          </a:lstStyle>
          <a:p>
            <a:r>
              <a:rPr lang="en-US" altLang="ja-JP" sz="1000" dirty="0">
                <a:latin typeface="Arial" panose="020B0604020202020204" pitchFamily="34" charset="0"/>
                <a:ea typeface="游ゴシック" panose="020B0400000000000000" pitchFamily="50" charset="-128"/>
                <a:cs typeface="Arial" panose="020B0604020202020204" pitchFamily="34" charset="0"/>
              </a:rPr>
              <a:t>Arial</a:t>
            </a:r>
            <a:endParaRPr lang="ja-JP" altLang="en-US" sz="1000" dirty="0">
              <a:latin typeface="Arial" panose="020B0604020202020204" pitchFamily="34" charset="0"/>
              <a:ea typeface="游ゴシック" panose="020B0400000000000000" pitchFamily="50" charset="-128"/>
              <a:cs typeface="Arial" panose="020B0604020202020204" pitchFamily="34" charset="0"/>
            </a:endParaRPr>
          </a:p>
        </p:txBody>
      </p:sp>
      <p:sp>
        <p:nvSpPr>
          <p:cNvPr id="27" name="正方形/長方形 26">
            <a:extLst>
              <a:ext uri="{FF2B5EF4-FFF2-40B4-BE49-F238E27FC236}">
                <a16:creationId xmlns:a16="http://schemas.microsoft.com/office/drawing/2014/main" id="{3E92400E-E0EC-CB68-878B-9A9C3F53A5AD}"/>
              </a:ext>
            </a:extLst>
          </p:cNvPr>
          <p:cNvSpPr/>
          <p:nvPr userDrawn="1"/>
        </p:nvSpPr>
        <p:spPr>
          <a:xfrm>
            <a:off x="0" y="-500971"/>
            <a:ext cx="299344" cy="29424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dirty="0">
              <a:latin typeface="游ゴシック" panose="020B0400000000000000" pitchFamily="50" charset="-128"/>
              <a:ea typeface="游ゴシック" panose="020B0400000000000000" pitchFamily="50" charset="-128"/>
            </a:endParaRPr>
          </a:p>
        </p:txBody>
      </p:sp>
      <p:sp>
        <p:nvSpPr>
          <p:cNvPr id="28" name="正方形/長方形 27">
            <a:extLst>
              <a:ext uri="{FF2B5EF4-FFF2-40B4-BE49-F238E27FC236}">
                <a16:creationId xmlns:a16="http://schemas.microsoft.com/office/drawing/2014/main" id="{DF429C37-7982-0B81-7FBA-BC8CF6134315}"/>
              </a:ext>
            </a:extLst>
          </p:cNvPr>
          <p:cNvSpPr/>
          <p:nvPr userDrawn="1"/>
        </p:nvSpPr>
        <p:spPr>
          <a:xfrm>
            <a:off x="299344" y="-500971"/>
            <a:ext cx="299344" cy="29424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dirty="0">
              <a:latin typeface="游ゴシック" panose="020B0400000000000000" pitchFamily="50" charset="-128"/>
              <a:ea typeface="游ゴシック" panose="020B0400000000000000" pitchFamily="50" charset="-128"/>
            </a:endParaRPr>
          </a:p>
        </p:txBody>
      </p:sp>
      <p:sp>
        <p:nvSpPr>
          <p:cNvPr id="29" name="正方形/長方形 28">
            <a:extLst>
              <a:ext uri="{FF2B5EF4-FFF2-40B4-BE49-F238E27FC236}">
                <a16:creationId xmlns:a16="http://schemas.microsoft.com/office/drawing/2014/main" id="{E1D470A3-A6B6-3917-7FE8-93119C4176A3}"/>
              </a:ext>
            </a:extLst>
          </p:cNvPr>
          <p:cNvSpPr/>
          <p:nvPr userDrawn="1"/>
        </p:nvSpPr>
        <p:spPr>
          <a:xfrm>
            <a:off x="598688" y="-500971"/>
            <a:ext cx="299344" cy="29424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dirty="0">
              <a:latin typeface="游ゴシック" panose="020B0400000000000000" pitchFamily="50" charset="-128"/>
              <a:ea typeface="游ゴシック" panose="020B0400000000000000" pitchFamily="50" charset="-128"/>
            </a:endParaRPr>
          </a:p>
        </p:txBody>
      </p:sp>
      <p:sp>
        <p:nvSpPr>
          <p:cNvPr id="30" name="正方形/長方形 29">
            <a:extLst>
              <a:ext uri="{FF2B5EF4-FFF2-40B4-BE49-F238E27FC236}">
                <a16:creationId xmlns:a16="http://schemas.microsoft.com/office/drawing/2014/main" id="{C0C53D24-11BE-87AB-D7F9-41682DE96864}"/>
              </a:ext>
            </a:extLst>
          </p:cNvPr>
          <p:cNvSpPr/>
          <p:nvPr userDrawn="1"/>
        </p:nvSpPr>
        <p:spPr>
          <a:xfrm>
            <a:off x="898032" y="-500971"/>
            <a:ext cx="299344" cy="29424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dirty="0">
              <a:latin typeface="游ゴシック" panose="020B0400000000000000" pitchFamily="50" charset="-128"/>
              <a:ea typeface="游ゴシック" panose="020B0400000000000000" pitchFamily="50" charset="-128"/>
            </a:endParaRPr>
          </a:p>
        </p:txBody>
      </p:sp>
      <p:sp>
        <p:nvSpPr>
          <p:cNvPr id="31" name="正方形/長方形 30">
            <a:extLst>
              <a:ext uri="{FF2B5EF4-FFF2-40B4-BE49-F238E27FC236}">
                <a16:creationId xmlns:a16="http://schemas.microsoft.com/office/drawing/2014/main" id="{DB05CFA5-26E4-126A-91BE-5F2764290767}"/>
              </a:ext>
            </a:extLst>
          </p:cNvPr>
          <p:cNvSpPr/>
          <p:nvPr userDrawn="1"/>
        </p:nvSpPr>
        <p:spPr>
          <a:xfrm>
            <a:off x="1197376" y="-500971"/>
            <a:ext cx="299344" cy="29424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dirty="0">
              <a:latin typeface="游ゴシック" panose="020B0400000000000000" pitchFamily="50" charset="-128"/>
              <a:ea typeface="游ゴシック" panose="020B0400000000000000" pitchFamily="50" charset="-128"/>
            </a:endParaRPr>
          </a:p>
        </p:txBody>
      </p:sp>
      <p:sp>
        <p:nvSpPr>
          <p:cNvPr id="32" name="正方形/長方形 31">
            <a:extLst>
              <a:ext uri="{FF2B5EF4-FFF2-40B4-BE49-F238E27FC236}">
                <a16:creationId xmlns:a16="http://schemas.microsoft.com/office/drawing/2014/main" id="{AA8F3810-A73B-1417-1D5F-72103813C6CF}"/>
              </a:ext>
            </a:extLst>
          </p:cNvPr>
          <p:cNvSpPr/>
          <p:nvPr userDrawn="1"/>
        </p:nvSpPr>
        <p:spPr>
          <a:xfrm>
            <a:off x="1496720" y="-500971"/>
            <a:ext cx="299344" cy="294249"/>
          </a:xfrm>
          <a:prstGeom prst="rect">
            <a:avLst/>
          </a:prstGeom>
          <a:solidFill>
            <a:srgbClr val="C09B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dirty="0">
              <a:latin typeface="游ゴシック" panose="020B0400000000000000" pitchFamily="50" charset="-128"/>
              <a:ea typeface="游ゴシック" panose="020B0400000000000000" pitchFamily="50" charset="-128"/>
            </a:endParaRPr>
          </a:p>
        </p:txBody>
      </p:sp>
      <p:sp>
        <p:nvSpPr>
          <p:cNvPr id="33" name="正方形/長方形 32">
            <a:extLst>
              <a:ext uri="{FF2B5EF4-FFF2-40B4-BE49-F238E27FC236}">
                <a16:creationId xmlns:a16="http://schemas.microsoft.com/office/drawing/2014/main" id="{BC0E5249-1497-EE6F-945C-6A29340ED7B3}"/>
              </a:ext>
            </a:extLst>
          </p:cNvPr>
          <p:cNvSpPr/>
          <p:nvPr userDrawn="1"/>
        </p:nvSpPr>
        <p:spPr>
          <a:xfrm>
            <a:off x="1796064" y="-500971"/>
            <a:ext cx="299344" cy="294249"/>
          </a:xfrm>
          <a:prstGeom prst="rect">
            <a:avLst/>
          </a:prstGeom>
          <a:solidFill>
            <a:srgbClr val="C09B1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dirty="0">
              <a:latin typeface="游ゴシック" panose="020B0400000000000000" pitchFamily="50" charset="-128"/>
              <a:ea typeface="游ゴシック" panose="020B0400000000000000" pitchFamily="50" charset="-128"/>
            </a:endParaRPr>
          </a:p>
        </p:txBody>
      </p:sp>
      <p:sp>
        <p:nvSpPr>
          <p:cNvPr id="34" name="正方形/長方形 33">
            <a:extLst>
              <a:ext uri="{FF2B5EF4-FFF2-40B4-BE49-F238E27FC236}">
                <a16:creationId xmlns:a16="http://schemas.microsoft.com/office/drawing/2014/main" id="{449312D7-D1ED-09F0-0742-21B0F8C08119}"/>
              </a:ext>
            </a:extLst>
          </p:cNvPr>
          <p:cNvSpPr/>
          <p:nvPr userDrawn="1"/>
        </p:nvSpPr>
        <p:spPr>
          <a:xfrm>
            <a:off x="2095408" y="-500971"/>
            <a:ext cx="299344" cy="294249"/>
          </a:xfrm>
          <a:prstGeom prst="rect">
            <a:avLst/>
          </a:prstGeom>
          <a:solidFill>
            <a:srgbClr val="F5F0D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dirty="0">
              <a:latin typeface="游ゴシック" panose="020B0400000000000000" pitchFamily="50" charset="-128"/>
              <a:ea typeface="游ゴシック" panose="020B0400000000000000" pitchFamily="50" charset="-128"/>
            </a:endParaRPr>
          </a:p>
        </p:txBody>
      </p:sp>
      <p:sp>
        <p:nvSpPr>
          <p:cNvPr id="35" name="正方形/長方形 34">
            <a:extLst>
              <a:ext uri="{FF2B5EF4-FFF2-40B4-BE49-F238E27FC236}">
                <a16:creationId xmlns:a16="http://schemas.microsoft.com/office/drawing/2014/main" id="{86502D4E-3974-8205-2B60-C94E17867BF4}"/>
              </a:ext>
            </a:extLst>
          </p:cNvPr>
          <p:cNvSpPr/>
          <p:nvPr userDrawn="1"/>
        </p:nvSpPr>
        <p:spPr>
          <a:xfrm>
            <a:off x="2392605" y="-500971"/>
            <a:ext cx="299344" cy="294249"/>
          </a:xfrm>
          <a:prstGeom prst="rect">
            <a:avLst/>
          </a:prstGeom>
          <a:solidFill>
            <a:srgbClr val="F5F0D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dirty="0">
              <a:latin typeface="游ゴシック" panose="020B0400000000000000" pitchFamily="50" charset="-128"/>
              <a:ea typeface="游ゴシック" panose="020B0400000000000000" pitchFamily="50" charset="-128"/>
            </a:endParaRPr>
          </a:p>
        </p:txBody>
      </p:sp>
      <p:sp>
        <p:nvSpPr>
          <p:cNvPr id="36" name="正方形/長方形 35">
            <a:extLst>
              <a:ext uri="{FF2B5EF4-FFF2-40B4-BE49-F238E27FC236}">
                <a16:creationId xmlns:a16="http://schemas.microsoft.com/office/drawing/2014/main" id="{16B52401-0647-21DF-DFA2-78433DC0DE1D}"/>
              </a:ext>
            </a:extLst>
          </p:cNvPr>
          <p:cNvSpPr/>
          <p:nvPr userDrawn="1"/>
        </p:nvSpPr>
        <p:spPr>
          <a:xfrm>
            <a:off x="2691949" y="-500971"/>
            <a:ext cx="299344" cy="294249"/>
          </a:xfrm>
          <a:prstGeom prst="rect">
            <a:avLst/>
          </a:prstGeom>
          <a:solidFill>
            <a:srgbClr val="C0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auto">
              <a:spcBef>
                <a:spcPts val="0"/>
              </a:spcBef>
              <a:spcAft>
                <a:spcPts val="0"/>
              </a:spcAft>
            </a:pPr>
            <a:endParaRPr kumimoji="1" lang="ja-JP" altLang="en-US"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03355486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1" r:id="rId12"/>
  </p:sldLayoutIdLst>
  <p:txStyles>
    <p:titleStyle>
      <a:lvl1pPr algn="l" defTabSz="914400" rtl="0" eaLnBrk="1" latinLnBrk="0" hangingPunct="1">
        <a:lnSpc>
          <a:spcPct val="90000"/>
        </a:lnSpc>
        <a:spcBef>
          <a:spcPct val="0"/>
        </a:spcBef>
        <a:buNone/>
        <a:defRPr kumimoji="1" sz="4400" kern="1200">
          <a:solidFill>
            <a:schemeClr val="tx1"/>
          </a:solidFill>
          <a:latin typeface="游ゴシック" panose="020B0400000000000000" pitchFamily="50" charset="-128"/>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游ゴシック" panose="020B0400000000000000" pitchFamily="50" charset="-128"/>
          <a:ea typeface="游ゴシック" panose="020B04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游ゴシック" panose="020B0400000000000000" pitchFamily="50" charset="-128"/>
          <a:ea typeface="游ゴシック" panose="020B04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游ゴシック" panose="020B0400000000000000" pitchFamily="50" charset="-128"/>
          <a:ea typeface="游ゴシック" panose="020B04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游ゴシック" panose="020B0400000000000000" pitchFamily="50" charset="-128"/>
          <a:ea typeface="游ゴシック" panose="020B04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游ゴシック" panose="020B0400000000000000" pitchFamily="50" charset="-128"/>
          <a:ea typeface="游ゴシック" panose="020B04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C83B5F-3BB6-3250-A4E4-6DEE97E98E91}"/>
            </a:ext>
          </a:extLst>
        </p:cNvPr>
        <p:cNvGrpSpPr/>
        <p:nvPr/>
      </p:nvGrpSpPr>
      <p:grpSpPr>
        <a:xfrm>
          <a:off x="0" y="0"/>
          <a:ext cx="0" cy="0"/>
          <a:chOff x="0" y="0"/>
          <a:chExt cx="0" cy="0"/>
        </a:xfrm>
      </p:grpSpPr>
      <p:sp>
        <p:nvSpPr>
          <p:cNvPr id="7" name="Google Shape;518;p20">
            <a:extLst>
              <a:ext uri="{FF2B5EF4-FFF2-40B4-BE49-F238E27FC236}">
                <a16:creationId xmlns:a16="http://schemas.microsoft.com/office/drawing/2014/main" id="{790AC979-A17C-02C9-4BC8-C23F3D805112}"/>
              </a:ext>
            </a:extLst>
          </p:cNvPr>
          <p:cNvSpPr/>
          <p:nvPr/>
        </p:nvSpPr>
        <p:spPr>
          <a:xfrm>
            <a:off x="0" y="1800"/>
            <a:ext cx="12192000" cy="6856199"/>
          </a:xfrm>
          <a:prstGeom prst="roundRect">
            <a:avLst>
              <a:gd name="adj" fmla="val 0"/>
            </a:avLst>
          </a:prstGeom>
          <a:solidFill>
            <a:srgbClr val="C09B1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0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8" name="テキスト ボックス 7">
            <a:extLst>
              <a:ext uri="{FF2B5EF4-FFF2-40B4-BE49-F238E27FC236}">
                <a16:creationId xmlns:a16="http://schemas.microsoft.com/office/drawing/2014/main" id="{37CD230E-F585-CE06-D442-BB4A7A1B5539}"/>
              </a:ext>
            </a:extLst>
          </p:cNvPr>
          <p:cNvSpPr txBox="1"/>
          <p:nvPr/>
        </p:nvSpPr>
        <p:spPr>
          <a:xfrm>
            <a:off x="1760170" y="856387"/>
            <a:ext cx="8671661" cy="584775"/>
          </a:xfrm>
          <a:prstGeom prst="rect">
            <a:avLst/>
          </a:prstGeom>
          <a:noFill/>
        </p:spPr>
        <p:txBody>
          <a:bodyPr wrap="square">
            <a:spAutoFit/>
          </a:bodyPr>
          <a:lstStyle/>
          <a:p>
            <a:pPr algn="ctr"/>
            <a:r>
              <a:rPr lang="ja-JP" altLang="en-US" sz="3200" b="1" dirty="0">
                <a:solidFill>
                  <a:schemeClr val="bg1"/>
                </a:solidFill>
                <a:latin typeface="游ゴシック" panose="020B0400000000000000" pitchFamily="50" charset="-128"/>
                <a:ea typeface="游ゴシック" panose="020B0400000000000000" pitchFamily="50" charset="-128"/>
              </a:rPr>
              <a:t>ホワイトペーパーテンプレートのご利用方法</a:t>
            </a:r>
          </a:p>
        </p:txBody>
      </p:sp>
      <p:sp>
        <p:nvSpPr>
          <p:cNvPr id="9" name="テキスト ボックス 8">
            <a:extLst>
              <a:ext uri="{FF2B5EF4-FFF2-40B4-BE49-F238E27FC236}">
                <a16:creationId xmlns:a16="http://schemas.microsoft.com/office/drawing/2014/main" id="{2FE76E41-F80A-F997-380F-08AEE3B7E54F}"/>
              </a:ext>
            </a:extLst>
          </p:cNvPr>
          <p:cNvSpPr txBox="1"/>
          <p:nvPr/>
        </p:nvSpPr>
        <p:spPr>
          <a:xfrm>
            <a:off x="1548504" y="2295749"/>
            <a:ext cx="10643496" cy="369332"/>
          </a:xfrm>
          <a:prstGeom prst="rect">
            <a:avLst/>
          </a:prstGeom>
          <a:noFill/>
        </p:spPr>
        <p:txBody>
          <a:bodyPr wrap="square">
            <a:spAutoFit/>
          </a:bodyPr>
          <a:lstStyle/>
          <a:p>
            <a:r>
              <a:rPr lang="ja-JP" altLang="en-US" b="1" dirty="0">
                <a:solidFill>
                  <a:schemeClr val="bg1"/>
                </a:solidFill>
                <a:latin typeface="游ゴシック" panose="020B0400000000000000" pitchFamily="50" charset="-128"/>
                <a:ea typeface="游ゴシック" panose="020B0400000000000000" pitchFamily="50" charset="-128"/>
              </a:rPr>
              <a:t>サンプルはブラウザで下記</a:t>
            </a:r>
            <a:r>
              <a:rPr lang="en-US" altLang="ja-JP" b="1" dirty="0">
                <a:solidFill>
                  <a:schemeClr val="bg1"/>
                </a:solidFill>
                <a:latin typeface="游ゴシック" panose="020B0400000000000000" pitchFamily="50" charset="-128"/>
                <a:ea typeface="游ゴシック" panose="020B0400000000000000" pitchFamily="50" charset="-128"/>
              </a:rPr>
              <a:t>URL</a:t>
            </a:r>
            <a:r>
              <a:rPr lang="ja-JP" altLang="en-US" b="1" dirty="0">
                <a:solidFill>
                  <a:schemeClr val="bg1"/>
                </a:solidFill>
                <a:latin typeface="游ゴシック" panose="020B0400000000000000" pitchFamily="50" charset="-128"/>
                <a:ea typeface="游ゴシック" panose="020B0400000000000000" pitchFamily="50" charset="-128"/>
              </a:rPr>
              <a:t>を入力して確認ください</a:t>
            </a:r>
          </a:p>
        </p:txBody>
      </p:sp>
      <p:sp>
        <p:nvSpPr>
          <p:cNvPr id="10" name="楕円 9">
            <a:extLst>
              <a:ext uri="{FF2B5EF4-FFF2-40B4-BE49-F238E27FC236}">
                <a16:creationId xmlns:a16="http://schemas.microsoft.com/office/drawing/2014/main" id="{01347B02-D439-4BD9-88DA-8E3A985892EC}"/>
              </a:ext>
            </a:extLst>
          </p:cNvPr>
          <p:cNvSpPr/>
          <p:nvPr/>
        </p:nvSpPr>
        <p:spPr>
          <a:xfrm>
            <a:off x="635000" y="2340815"/>
            <a:ext cx="617170" cy="61717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a:solidFill>
                  <a:srgbClr val="C09B17"/>
                </a:solidFill>
                <a:latin typeface="Arial" panose="020B0604020202020204" pitchFamily="34" charset="0"/>
                <a:cs typeface="Arial" panose="020B0604020202020204" pitchFamily="34" charset="0"/>
              </a:rPr>
              <a:t>1</a:t>
            </a:r>
            <a:endParaRPr kumimoji="1" lang="ja-JP" altLang="en-US" sz="2800" b="1" dirty="0">
              <a:solidFill>
                <a:srgbClr val="C09B17"/>
              </a:solidFill>
              <a:latin typeface="Arial" panose="020B0604020202020204" pitchFamily="34" charset="0"/>
              <a:cs typeface="Arial" panose="020B0604020202020204" pitchFamily="34" charset="0"/>
            </a:endParaRPr>
          </a:p>
        </p:txBody>
      </p:sp>
      <p:sp>
        <p:nvSpPr>
          <p:cNvPr id="11" name="テキスト ボックス 10">
            <a:extLst>
              <a:ext uri="{FF2B5EF4-FFF2-40B4-BE49-F238E27FC236}">
                <a16:creationId xmlns:a16="http://schemas.microsoft.com/office/drawing/2014/main" id="{1014E74D-DED6-DC62-984F-48DAD10077D2}"/>
              </a:ext>
            </a:extLst>
          </p:cNvPr>
          <p:cNvSpPr txBox="1"/>
          <p:nvPr/>
        </p:nvSpPr>
        <p:spPr>
          <a:xfrm>
            <a:off x="1548504" y="2727643"/>
            <a:ext cx="6604896" cy="307777"/>
          </a:xfrm>
          <a:prstGeom prst="rect">
            <a:avLst/>
          </a:prstGeom>
          <a:noFill/>
        </p:spPr>
        <p:txBody>
          <a:bodyPr wrap="square">
            <a:spAutoFit/>
          </a:bodyPr>
          <a:lstStyle/>
          <a:p>
            <a:r>
              <a:rPr lang="en-US" altLang="ja-JP" sz="1400" b="1" dirty="0">
                <a:solidFill>
                  <a:schemeClr val="bg1"/>
                </a:solidFill>
                <a:latin typeface="游ゴシック" panose="020B0400000000000000" pitchFamily="50" charset="-128"/>
              </a:rPr>
              <a:t>https://enpreth.jp/document/partner/656-w7Jh89M6.pdf</a:t>
            </a:r>
            <a:endParaRPr lang="ja-JP" altLang="en-US" sz="1400" b="1" dirty="0">
              <a:solidFill>
                <a:schemeClr val="bg1"/>
              </a:solidFill>
              <a:latin typeface="游ゴシック" panose="020B0400000000000000" pitchFamily="50" charset="-128"/>
              <a:ea typeface="游ゴシック" panose="020B0400000000000000" pitchFamily="50" charset="-128"/>
            </a:endParaRPr>
          </a:p>
        </p:txBody>
      </p:sp>
      <p:sp>
        <p:nvSpPr>
          <p:cNvPr id="12" name="楕円 11">
            <a:extLst>
              <a:ext uri="{FF2B5EF4-FFF2-40B4-BE49-F238E27FC236}">
                <a16:creationId xmlns:a16="http://schemas.microsoft.com/office/drawing/2014/main" id="{1AA5A54F-3DEB-E90F-C9CF-EA7942782F03}"/>
              </a:ext>
            </a:extLst>
          </p:cNvPr>
          <p:cNvSpPr/>
          <p:nvPr/>
        </p:nvSpPr>
        <p:spPr>
          <a:xfrm>
            <a:off x="635000" y="3778998"/>
            <a:ext cx="617170" cy="61717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a:solidFill>
                  <a:srgbClr val="C09B17"/>
                </a:solidFill>
                <a:latin typeface="Arial" panose="020B0604020202020204" pitchFamily="34" charset="0"/>
                <a:cs typeface="Arial" panose="020B0604020202020204" pitchFamily="34" charset="0"/>
              </a:rPr>
              <a:t>2</a:t>
            </a:r>
            <a:endParaRPr kumimoji="1" lang="ja-JP" altLang="en-US" sz="2800" b="1" dirty="0">
              <a:solidFill>
                <a:srgbClr val="C09B17"/>
              </a:solidFill>
              <a:latin typeface="Arial" panose="020B0604020202020204" pitchFamily="34" charset="0"/>
              <a:cs typeface="Arial" panose="020B0604020202020204" pitchFamily="34" charset="0"/>
            </a:endParaRPr>
          </a:p>
        </p:txBody>
      </p:sp>
      <p:sp>
        <p:nvSpPr>
          <p:cNvPr id="13" name="テキスト ボックス 12">
            <a:extLst>
              <a:ext uri="{FF2B5EF4-FFF2-40B4-BE49-F238E27FC236}">
                <a16:creationId xmlns:a16="http://schemas.microsoft.com/office/drawing/2014/main" id="{00CDE13E-0A19-33BC-9A89-3BB60E631AF2}"/>
              </a:ext>
            </a:extLst>
          </p:cNvPr>
          <p:cNvSpPr txBox="1"/>
          <p:nvPr/>
        </p:nvSpPr>
        <p:spPr>
          <a:xfrm>
            <a:off x="1548504" y="3902917"/>
            <a:ext cx="10643496" cy="369332"/>
          </a:xfrm>
          <a:prstGeom prst="rect">
            <a:avLst/>
          </a:prstGeom>
          <a:noFill/>
        </p:spPr>
        <p:txBody>
          <a:bodyPr wrap="square">
            <a:spAutoFit/>
          </a:bodyPr>
          <a:lstStyle/>
          <a:p>
            <a:r>
              <a:rPr lang="ja-JP" altLang="en-US" b="1" dirty="0">
                <a:solidFill>
                  <a:schemeClr val="bg1"/>
                </a:solidFill>
                <a:latin typeface="游ゴシック" panose="020B0400000000000000" pitchFamily="50" charset="-128"/>
                <a:ea typeface="游ゴシック" panose="020B0400000000000000" pitchFamily="50" charset="-128"/>
              </a:rPr>
              <a:t>イラスト・アイコン・画像などをご用意＆挿入頂くとサンプルに近づきます</a:t>
            </a:r>
          </a:p>
        </p:txBody>
      </p:sp>
      <p:sp>
        <p:nvSpPr>
          <p:cNvPr id="14" name="楕円 13">
            <a:extLst>
              <a:ext uri="{FF2B5EF4-FFF2-40B4-BE49-F238E27FC236}">
                <a16:creationId xmlns:a16="http://schemas.microsoft.com/office/drawing/2014/main" id="{BA3C965C-863E-13AE-36E8-F7A53BBC2245}"/>
              </a:ext>
            </a:extLst>
          </p:cNvPr>
          <p:cNvSpPr/>
          <p:nvPr/>
        </p:nvSpPr>
        <p:spPr>
          <a:xfrm>
            <a:off x="635000" y="5263665"/>
            <a:ext cx="617170" cy="61717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a:solidFill>
                  <a:srgbClr val="C09B17"/>
                </a:solidFill>
                <a:latin typeface="Arial" panose="020B0604020202020204" pitchFamily="34" charset="0"/>
                <a:cs typeface="Arial" panose="020B0604020202020204" pitchFamily="34" charset="0"/>
              </a:rPr>
              <a:t>3</a:t>
            </a:r>
            <a:endParaRPr kumimoji="1" lang="ja-JP" altLang="en-US" sz="2800" b="1" dirty="0">
              <a:solidFill>
                <a:srgbClr val="C09B17"/>
              </a:solidFill>
              <a:latin typeface="Arial" panose="020B0604020202020204" pitchFamily="34" charset="0"/>
              <a:cs typeface="Arial" panose="020B0604020202020204" pitchFamily="34" charset="0"/>
            </a:endParaRPr>
          </a:p>
        </p:txBody>
      </p:sp>
      <p:sp>
        <p:nvSpPr>
          <p:cNvPr id="15" name="テキスト ボックス 14">
            <a:extLst>
              <a:ext uri="{FF2B5EF4-FFF2-40B4-BE49-F238E27FC236}">
                <a16:creationId xmlns:a16="http://schemas.microsoft.com/office/drawing/2014/main" id="{58F1CBBD-E0C6-0D4F-B1E1-B6DCDE6C48B2}"/>
              </a:ext>
            </a:extLst>
          </p:cNvPr>
          <p:cNvSpPr txBox="1"/>
          <p:nvPr/>
        </p:nvSpPr>
        <p:spPr>
          <a:xfrm>
            <a:off x="1548504" y="5387584"/>
            <a:ext cx="10643496" cy="369332"/>
          </a:xfrm>
          <a:prstGeom prst="rect">
            <a:avLst/>
          </a:prstGeom>
          <a:noFill/>
        </p:spPr>
        <p:txBody>
          <a:bodyPr wrap="square">
            <a:spAutoFit/>
          </a:bodyPr>
          <a:lstStyle/>
          <a:p>
            <a:r>
              <a:rPr lang="ja-JP" altLang="en-US" b="1" dirty="0">
                <a:solidFill>
                  <a:schemeClr val="bg1"/>
                </a:solidFill>
                <a:latin typeface="游ゴシック" panose="020B0400000000000000" pitchFamily="50" charset="-128"/>
                <a:ea typeface="游ゴシック" panose="020B0400000000000000" pitchFamily="50" charset="-128"/>
              </a:rPr>
              <a:t>適宜カスタマイズしてご利用ください</a:t>
            </a:r>
          </a:p>
        </p:txBody>
      </p:sp>
    </p:spTree>
    <p:extLst>
      <p:ext uri="{BB962C8B-B14F-4D97-AF65-F5344CB8AC3E}">
        <p14:creationId xmlns:p14="http://schemas.microsoft.com/office/powerpoint/2010/main" val="158633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CB9FB9-A552-4DE5-D3E3-724DFDCE937A}"/>
            </a:ext>
          </a:extLst>
        </p:cNvPr>
        <p:cNvGrpSpPr/>
        <p:nvPr/>
      </p:nvGrpSpPr>
      <p:grpSpPr>
        <a:xfrm>
          <a:off x="0" y="0"/>
          <a:ext cx="0" cy="0"/>
          <a:chOff x="0" y="0"/>
          <a:chExt cx="0" cy="0"/>
        </a:xfrm>
      </p:grpSpPr>
      <p:sp>
        <p:nvSpPr>
          <p:cNvPr id="30" name="タイトル 29">
            <a:extLst>
              <a:ext uri="{FF2B5EF4-FFF2-40B4-BE49-F238E27FC236}">
                <a16:creationId xmlns:a16="http://schemas.microsoft.com/office/drawing/2014/main" id="{D3DEFCF5-4536-6C77-CEC8-49DB195CCB65}"/>
              </a:ext>
            </a:extLst>
          </p:cNvPr>
          <p:cNvSpPr>
            <a:spLocks noGrp="1"/>
          </p:cNvSpPr>
          <p:nvPr>
            <p:ph type="ctrTitle"/>
          </p:nvPr>
        </p:nvSpPr>
        <p:spPr/>
        <p:txBody>
          <a:bodyPr/>
          <a:lstStyle/>
          <a:p>
            <a:r>
              <a:rPr lang="ja-JP" altLang="en-US" b="0" dirty="0">
                <a:solidFill>
                  <a:schemeClr val="tx1">
                    <a:lumMod val="85000"/>
                    <a:lumOff val="15000"/>
                  </a:schemeClr>
                </a:solidFill>
              </a:rPr>
              <a:t>原因③</a:t>
            </a:r>
          </a:p>
        </p:txBody>
      </p:sp>
      <p:sp>
        <p:nvSpPr>
          <p:cNvPr id="31" name="テキスト ボックス 30">
            <a:extLst>
              <a:ext uri="{FF2B5EF4-FFF2-40B4-BE49-F238E27FC236}">
                <a16:creationId xmlns:a16="http://schemas.microsoft.com/office/drawing/2014/main" id="{937F5F1E-CE56-E526-624B-9C93DEC8D9DE}"/>
              </a:ext>
            </a:extLst>
          </p:cNvPr>
          <p:cNvSpPr txBox="1"/>
          <p:nvPr/>
        </p:nvSpPr>
        <p:spPr>
          <a:xfrm>
            <a:off x="1090113" y="1184330"/>
            <a:ext cx="10011775" cy="477054"/>
          </a:xfrm>
          <a:prstGeom prst="rect">
            <a:avLst/>
          </a:prstGeom>
          <a:noFill/>
        </p:spPr>
        <p:txBody>
          <a:bodyPr wrap="square" rtlCol="0">
            <a:spAutoFit/>
          </a:bodyPr>
          <a:lstStyle/>
          <a:p>
            <a:pPr algn="ctr"/>
            <a:r>
              <a:rPr kumimoji="1" lang="ja-JP" altLang="en-US" sz="2500" b="1" dirty="0">
                <a:solidFill>
                  <a:schemeClr val="tx1">
                    <a:lumMod val="85000"/>
                    <a:lumOff val="15000"/>
                  </a:schemeClr>
                </a:solidFill>
                <a:latin typeface="游ゴシック" panose="020B0400000000000000" pitchFamily="50" charset="-128"/>
                <a:ea typeface="游ゴシック" panose="020B0400000000000000" pitchFamily="50" charset="-128"/>
              </a:rPr>
              <a:t>テキストが入ります</a:t>
            </a:r>
          </a:p>
        </p:txBody>
      </p:sp>
      <p:sp>
        <p:nvSpPr>
          <p:cNvPr id="601" name="フリーフォーム: 図形 600">
            <a:extLst>
              <a:ext uri="{FF2B5EF4-FFF2-40B4-BE49-F238E27FC236}">
                <a16:creationId xmlns:a16="http://schemas.microsoft.com/office/drawing/2014/main" id="{5CCAE827-5E34-46FC-8DAC-DDDD08EA9518}"/>
              </a:ext>
            </a:extLst>
          </p:cNvPr>
          <p:cNvSpPr/>
          <p:nvPr/>
        </p:nvSpPr>
        <p:spPr>
          <a:xfrm>
            <a:off x="-9975850" y="-4829480"/>
            <a:ext cx="2143" cy="2143"/>
          </a:xfrm>
          <a:custGeom>
            <a:avLst/>
            <a:gdLst/>
            <a:ahLst/>
            <a:cxnLst/>
            <a:rect l="l" t="t" r="r" b="b"/>
            <a:pathLst>
              <a:path w="2143" h="2143"/>
            </a:pathLst>
          </a:custGeom>
          <a:noFill/>
          <a:ln w="5716" cap="flat">
            <a:solidFill>
              <a:srgbClr val="DBCABF"/>
            </a:solidFill>
            <a:prstDash val="solid"/>
            <a:miter/>
          </a:ln>
        </p:spPr>
        <p:txBody>
          <a:bodyPr rtlCol="0" anchor="ctr"/>
          <a:lstStyle/>
          <a:p>
            <a:endParaRPr lang="ja-JP" altLang="en-US"/>
          </a:p>
        </p:txBody>
      </p:sp>
      <p:grpSp>
        <p:nvGrpSpPr>
          <p:cNvPr id="34" name="グループ化 33">
            <a:extLst>
              <a:ext uri="{FF2B5EF4-FFF2-40B4-BE49-F238E27FC236}">
                <a16:creationId xmlns:a16="http://schemas.microsoft.com/office/drawing/2014/main" id="{4D9DE7C9-B675-DEF4-EE89-F5087411D101}"/>
              </a:ext>
            </a:extLst>
          </p:cNvPr>
          <p:cNvGrpSpPr/>
          <p:nvPr/>
        </p:nvGrpSpPr>
        <p:grpSpPr>
          <a:xfrm>
            <a:off x="9460356" y="2168417"/>
            <a:ext cx="1963436" cy="633496"/>
            <a:chOff x="9460356" y="2160504"/>
            <a:chExt cx="1963436" cy="633496"/>
          </a:xfrm>
        </p:grpSpPr>
        <p:sp>
          <p:nvSpPr>
            <p:cNvPr id="22" name="矢印: 五方向 21">
              <a:extLst>
                <a:ext uri="{FF2B5EF4-FFF2-40B4-BE49-F238E27FC236}">
                  <a16:creationId xmlns:a16="http://schemas.microsoft.com/office/drawing/2014/main" id="{52857736-BF5E-A3C4-0750-8F46E5CEFE5D}"/>
                </a:ext>
              </a:extLst>
            </p:cNvPr>
            <p:cNvSpPr/>
            <p:nvPr/>
          </p:nvSpPr>
          <p:spPr>
            <a:xfrm>
              <a:off x="9633092" y="2160504"/>
              <a:ext cx="1790700" cy="633496"/>
            </a:xfrm>
            <a:prstGeom prst="homePlate">
              <a:avLst>
                <a:gd name="adj" fmla="val 48499"/>
              </a:avLst>
            </a:prstGeom>
            <a:solidFill>
              <a:srgbClr val="C09B1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rPr>
                <a:t>テキスト</a:t>
              </a:r>
            </a:p>
          </p:txBody>
        </p:sp>
        <p:sp>
          <p:nvSpPr>
            <p:cNvPr id="27" name="楕円 26">
              <a:extLst>
                <a:ext uri="{FF2B5EF4-FFF2-40B4-BE49-F238E27FC236}">
                  <a16:creationId xmlns:a16="http://schemas.microsoft.com/office/drawing/2014/main" id="{5F41F9FB-7B7B-3D94-7399-237B20ABC48F}"/>
                </a:ext>
              </a:extLst>
            </p:cNvPr>
            <p:cNvSpPr/>
            <p:nvPr/>
          </p:nvSpPr>
          <p:spPr>
            <a:xfrm>
              <a:off x="9460356" y="2308785"/>
              <a:ext cx="345472" cy="345472"/>
            </a:xfrm>
            <a:prstGeom prst="ellipse">
              <a:avLst/>
            </a:prstGeom>
            <a:solidFill>
              <a:schemeClr val="bg1"/>
            </a:solidFill>
            <a:ln>
              <a:solidFill>
                <a:srgbClr val="C09B1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rgbClr val="C09B17"/>
                  </a:solidFill>
                  <a:latin typeface="游ゴシック" panose="020B0400000000000000" pitchFamily="50" charset="-128"/>
                  <a:ea typeface="游ゴシック" panose="020B0400000000000000" pitchFamily="50" charset="-128"/>
                </a:rPr>
                <a:t>5</a:t>
              </a:r>
              <a:endParaRPr kumimoji="1" lang="ja-JP" altLang="en-US" sz="1200" dirty="0">
                <a:solidFill>
                  <a:srgbClr val="C09B17"/>
                </a:solidFill>
                <a:latin typeface="游ゴシック" panose="020B0400000000000000" pitchFamily="50" charset="-128"/>
                <a:ea typeface="游ゴシック" panose="020B0400000000000000" pitchFamily="50" charset="-128"/>
              </a:endParaRPr>
            </a:p>
          </p:txBody>
        </p:sp>
      </p:grpSp>
      <p:grpSp>
        <p:nvGrpSpPr>
          <p:cNvPr id="48" name="グループ化 47">
            <a:extLst>
              <a:ext uri="{FF2B5EF4-FFF2-40B4-BE49-F238E27FC236}">
                <a16:creationId xmlns:a16="http://schemas.microsoft.com/office/drawing/2014/main" id="{FB76F263-F26F-631B-8C5D-F59893065A87}"/>
              </a:ext>
            </a:extLst>
          </p:cNvPr>
          <p:cNvGrpSpPr/>
          <p:nvPr/>
        </p:nvGrpSpPr>
        <p:grpSpPr>
          <a:xfrm>
            <a:off x="595471" y="3383771"/>
            <a:ext cx="1963438" cy="1366772"/>
            <a:chOff x="595471" y="4695992"/>
            <a:chExt cx="1963438" cy="1366772"/>
          </a:xfrm>
        </p:grpSpPr>
        <p:grpSp>
          <p:nvGrpSpPr>
            <p:cNvPr id="28" name="グループ化 27">
              <a:extLst>
                <a:ext uri="{FF2B5EF4-FFF2-40B4-BE49-F238E27FC236}">
                  <a16:creationId xmlns:a16="http://schemas.microsoft.com/office/drawing/2014/main" id="{7F4DCF4D-63A4-62DD-2368-A00310F8A295}"/>
                </a:ext>
              </a:extLst>
            </p:cNvPr>
            <p:cNvGrpSpPr/>
            <p:nvPr/>
          </p:nvGrpSpPr>
          <p:grpSpPr>
            <a:xfrm>
              <a:off x="595471" y="4695992"/>
              <a:ext cx="1963437" cy="633496"/>
              <a:chOff x="595471" y="2160504"/>
              <a:chExt cx="1963437" cy="633496"/>
            </a:xfrm>
          </p:grpSpPr>
          <p:sp>
            <p:nvSpPr>
              <p:cNvPr id="5" name="矢印: 五方向 4">
                <a:extLst>
                  <a:ext uri="{FF2B5EF4-FFF2-40B4-BE49-F238E27FC236}">
                    <a16:creationId xmlns:a16="http://schemas.microsoft.com/office/drawing/2014/main" id="{C10A3352-E9CE-9CDE-E63E-55BF2F541AF0}"/>
                  </a:ext>
                </a:extLst>
              </p:cNvPr>
              <p:cNvSpPr/>
              <p:nvPr/>
            </p:nvSpPr>
            <p:spPr>
              <a:xfrm>
                <a:off x="768208" y="2160504"/>
                <a:ext cx="1790700" cy="633496"/>
              </a:xfrm>
              <a:prstGeom prst="homePlate">
                <a:avLst>
                  <a:gd name="adj" fmla="val 48499"/>
                </a:avLst>
              </a:prstGeom>
              <a:solidFill>
                <a:srgbClr val="C09B1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rPr>
                  <a:t>テキスト</a:t>
                </a:r>
              </a:p>
            </p:txBody>
          </p:sp>
          <p:sp>
            <p:nvSpPr>
              <p:cNvPr id="54" name="楕円 53">
                <a:extLst>
                  <a:ext uri="{FF2B5EF4-FFF2-40B4-BE49-F238E27FC236}">
                    <a16:creationId xmlns:a16="http://schemas.microsoft.com/office/drawing/2014/main" id="{BCB50D12-BA06-D930-ECA4-E6D36EC6E5A5}"/>
                  </a:ext>
                </a:extLst>
              </p:cNvPr>
              <p:cNvSpPr/>
              <p:nvPr/>
            </p:nvSpPr>
            <p:spPr>
              <a:xfrm>
                <a:off x="595471" y="2308785"/>
                <a:ext cx="345472" cy="345472"/>
              </a:xfrm>
              <a:prstGeom prst="ellipse">
                <a:avLst/>
              </a:prstGeom>
              <a:solidFill>
                <a:schemeClr val="bg1"/>
              </a:solidFill>
              <a:ln>
                <a:solidFill>
                  <a:srgbClr val="C09B1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rgbClr val="C09B17"/>
                    </a:solidFill>
                    <a:latin typeface="游ゴシック" panose="020B0400000000000000" pitchFamily="50" charset="-128"/>
                    <a:ea typeface="游ゴシック" panose="020B0400000000000000" pitchFamily="50" charset="-128"/>
                  </a:rPr>
                  <a:t>1</a:t>
                </a:r>
                <a:endParaRPr kumimoji="1" lang="ja-JP" altLang="en-US" sz="1200" dirty="0">
                  <a:solidFill>
                    <a:srgbClr val="C09B17"/>
                  </a:solidFill>
                  <a:latin typeface="游ゴシック" panose="020B0400000000000000" pitchFamily="50" charset="-128"/>
                  <a:ea typeface="游ゴシック" panose="020B0400000000000000" pitchFamily="50" charset="-128"/>
                </a:endParaRPr>
              </a:p>
            </p:txBody>
          </p:sp>
        </p:grpSp>
        <p:sp>
          <p:nvSpPr>
            <p:cNvPr id="40" name="テキスト ボックス 39">
              <a:extLst>
                <a:ext uri="{FF2B5EF4-FFF2-40B4-BE49-F238E27FC236}">
                  <a16:creationId xmlns:a16="http://schemas.microsoft.com/office/drawing/2014/main" id="{D03C9F95-F5CE-8249-E5AA-312BD497BAE2}"/>
                </a:ext>
              </a:extLst>
            </p:cNvPr>
            <p:cNvSpPr txBox="1"/>
            <p:nvPr/>
          </p:nvSpPr>
          <p:spPr>
            <a:xfrm>
              <a:off x="595471" y="5442338"/>
              <a:ext cx="1963438" cy="620426"/>
            </a:xfrm>
            <a:prstGeom prst="rect">
              <a:avLst/>
            </a:prstGeom>
            <a:noFill/>
          </p:spPr>
          <p:txBody>
            <a:bodyPr wrap="square">
              <a:spAutoFit/>
            </a:bodyPr>
            <a:lstStyle/>
            <a:p>
              <a:pPr>
                <a:lnSpc>
                  <a:spcPct val="150000"/>
                </a:lnSpc>
              </a:pPr>
              <a:r>
                <a:rPr lang="ja-JP" altLang="en-US" sz="1200" dirty="0">
                  <a:solidFill>
                    <a:schemeClr val="tx1">
                      <a:lumMod val="85000"/>
                      <a:lumOff val="15000"/>
                    </a:schemeClr>
                  </a:solidFill>
                  <a:latin typeface="游ゴシック" panose="020B0400000000000000" pitchFamily="50" charset="-128"/>
                </a:rPr>
                <a:t>テキストが入ります。テキストが入ります。</a:t>
              </a:r>
              <a:endParaRPr lang="en-US" altLang="ja-JP" sz="1200"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grpSp>
      <p:grpSp>
        <p:nvGrpSpPr>
          <p:cNvPr id="47" name="グループ化 46">
            <a:extLst>
              <a:ext uri="{FF2B5EF4-FFF2-40B4-BE49-F238E27FC236}">
                <a16:creationId xmlns:a16="http://schemas.microsoft.com/office/drawing/2014/main" id="{77302448-9310-261D-DED3-AB64C44A6803}"/>
              </a:ext>
            </a:extLst>
          </p:cNvPr>
          <p:cNvGrpSpPr/>
          <p:nvPr/>
        </p:nvGrpSpPr>
        <p:grpSpPr>
          <a:xfrm>
            <a:off x="2800350" y="3086159"/>
            <a:ext cx="2014026" cy="1379842"/>
            <a:chOff x="2800350" y="4062496"/>
            <a:chExt cx="2014026" cy="1379842"/>
          </a:xfrm>
        </p:grpSpPr>
        <p:grpSp>
          <p:nvGrpSpPr>
            <p:cNvPr id="29" name="グループ化 28">
              <a:extLst>
                <a:ext uri="{FF2B5EF4-FFF2-40B4-BE49-F238E27FC236}">
                  <a16:creationId xmlns:a16="http://schemas.microsoft.com/office/drawing/2014/main" id="{F547C68C-BF9A-5300-FA04-E9A5763F6A68}"/>
                </a:ext>
              </a:extLst>
            </p:cNvPr>
            <p:cNvGrpSpPr/>
            <p:nvPr/>
          </p:nvGrpSpPr>
          <p:grpSpPr>
            <a:xfrm>
              <a:off x="2800350" y="4062496"/>
              <a:ext cx="1974779" cy="633496"/>
              <a:chOff x="2800350" y="2160504"/>
              <a:chExt cx="1974779" cy="633496"/>
            </a:xfrm>
          </p:grpSpPr>
          <p:sp>
            <p:nvSpPr>
              <p:cNvPr id="15" name="矢印: 五方向 14">
                <a:extLst>
                  <a:ext uri="{FF2B5EF4-FFF2-40B4-BE49-F238E27FC236}">
                    <a16:creationId xmlns:a16="http://schemas.microsoft.com/office/drawing/2014/main" id="{31D2B33B-501A-0B81-F363-56C50B5AFEC9}"/>
                  </a:ext>
                </a:extLst>
              </p:cNvPr>
              <p:cNvSpPr/>
              <p:nvPr/>
            </p:nvSpPr>
            <p:spPr>
              <a:xfrm>
                <a:off x="2984429" y="2160504"/>
                <a:ext cx="1790700" cy="633496"/>
              </a:xfrm>
              <a:prstGeom prst="homePlate">
                <a:avLst>
                  <a:gd name="adj" fmla="val 48499"/>
                </a:avLst>
              </a:prstGeom>
              <a:solidFill>
                <a:srgbClr val="C09B1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rPr>
                  <a:t>テキスト</a:t>
                </a:r>
              </a:p>
            </p:txBody>
          </p:sp>
          <p:sp>
            <p:nvSpPr>
              <p:cNvPr id="55" name="楕円 54">
                <a:extLst>
                  <a:ext uri="{FF2B5EF4-FFF2-40B4-BE49-F238E27FC236}">
                    <a16:creationId xmlns:a16="http://schemas.microsoft.com/office/drawing/2014/main" id="{415F41D6-7360-7A42-4275-2C327A461D96}"/>
                  </a:ext>
                </a:extLst>
              </p:cNvPr>
              <p:cNvSpPr/>
              <p:nvPr/>
            </p:nvSpPr>
            <p:spPr>
              <a:xfrm>
                <a:off x="2800350" y="2308785"/>
                <a:ext cx="345472" cy="345472"/>
              </a:xfrm>
              <a:prstGeom prst="ellipse">
                <a:avLst/>
              </a:prstGeom>
              <a:solidFill>
                <a:schemeClr val="bg1"/>
              </a:solidFill>
              <a:ln>
                <a:solidFill>
                  <a:srgbClr val="C09B1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rgbClr val="C09B17"/>
                    </a:solidFill>
                    <a:latin typeface="游ゴシック" panose="020B0400000000000000" pitchFamily="50" charset="-128"/>
                    <a:ea typeface="游ゴシック" panose="020B0400000000000000" pitchFamily="50" charset="-128"/>
                  </a:rPr>
                  <a:t>2</a:t>
                </a:r>
                <a:endParaRPr kumimoji="1" lang="ja-JP" altLang="en-US" sz="1200" dirty="0">
                  <a:solidFill>
                    <a:srgbClr val="C09B17"/>
                  </a:solidFill>
                  <a:latin typeface="游ゴシック" panose="020B0400000000000000" pitchFamily="50" charset="-128"/>
                  <a:ea typeface="游ゴシック" panose="020B0400000000000000" pitchFamily="50" charset="-128"/>
                </a:endParaRPr>
              </a:p>
            </p:txBody>
          </p:sp>
        </p:grpSp>
        <p:sp>
          <p:nvSpPr>
            <p:cNvPr id="41" name="テキスト ボックス 40">
              <a:extLst>
                <a:ext uri="{FF2B5EF4-FFF2-40B4-BE49-F238E27FC236}">
                  <a16:creationId xmlns:a16="http://schemas.microsoft.com/office/drawing/2014/main" id="{574DC8FF-16DF-121D-9F68-DE96DD9C6476}"/>
                </a:ext>
              </a:extLst>
            </p:cNvPr>
            <p:cNvSpPr txBox="1"/>
            <p:nvPr/>
          </p:nvSpPr>
          <p:spPr>
            <a:xfrm>
              <a:off x="2850938" y="4819090"/>
              <a:ext cx="1963438" cy="623248"/>
            </a:xfrm>
            <a:prstGeom prst="rect">
              <a:avLst/>
            </a:prstGeom>
            <a:noFill/>
          </p:spPr>
          <p:txBody>
            <a:bodyPr wrap="square">
              <a:spAutoFit/>
            </a:bodyPr>
            <a:lstStyle/>
            <a:p>
              <a:pPr>
                <a:lnSpc>
                  <a:spcPct val="150000"/>
                </a:lnSpc>
              </a:pPr>
              <a:r>
                <a:rPr lang="ja-JP" altLang="en-US" sz="1200" dirty="0">
                  <a:solidFill>
                    <a:schemeClr val="tx1">
                      <a:lumMod val="85000"/>
                      <a:lumOff val="15000"/>
                    </a:schemeClr>
                  </a:solidFill>
                  <a:latin typeface="游ゴシック" panose="020B0400000000000000" pitchFamily="50" charset="-128"/>
                </a:rPr>
                <a:t>テキストが入ります。テキストが入ります。</a:t>
              </a:r>
              <a:endParaRPr lang="en-US" altLang="ja-JP" sz="1200" dirty="0">
                <a:solidFill>
                  <a:schemeClr val="tx1">
                    <a:lumMod val="85000"/>
                    <a:lumOff val="15000"/>
                  </a:schemeClr>
                </a:solidFill>
                <a:latin typeface="游ゴシック" panose="020B0400000000000000" pitchFamily="50" charset="-128"/>
              </a:endParaRPr>
            </a:p>
          </p:txBody>
        </p:sp>
      </p:grpSp>
      <p:grpSp>
        <p:nvGrpSpPr>
          <p:cNvPr id="46" name="グループ化 45">
            <a:extLst>
              <a:ext uri="{FF2B5EF4-FFF2-40B4-BE49-F238E27FC236}">
                <a16:creationId xmlns:a16="http://schemas.microsoft.com/office/drawing/2014/main" id="{3533208B-1010-4BAE-AFCA-52B25DDF6BA6}"/>
              </a:ext>
            </a:extLst>
          </p:cNvPr>
          <p:cNvGrpSpPr/>
          <p:nvPr/>
        </p:nvGrpSpPr>
        <p:grpSpPr>
          <a:xfrm>
            <a:off x="4959208" y="2814613"/>
            <a:ext cx="2042170" cy="1390090"/>
            <a:chOff x="4959208" y="3429000"/>
            <a:chExt cx="2042170" cy="1390090"/>
          </a:xfrm>
        </p:grpSpPr>
        <p:grpSp>
          <p:nvGrpSpPr>
            <p:cNvPr id="32" name="グループ化 31">
              <a:extLst>
                <a:ext uri="{FF2B5EF4-FFF2-40B4-BE49-F238E27FC236}">
                  <a16:creationId xmlns:a16="http://schemas.microsoft.com/office/drawing/2014/main" id="{95C44391-0199-49CA-0CE5-539E57D1B4D9}"/>
                </a:ext>
              </a:extLst>
            </p:cNvPr>
            <p:cNvGrpSpPr/>
            <p:nvPr/>
          </p:nvGrpSpPr>
          <p:grpSpPr>
            <a:xfrm>
              <a:off x="4959208" y="3429000"/>
              <a:ext cx="2032142" cy="633496"/>
              <a:chOff x="4959208" y="2160504"/>
              <a:chExt cx="2032142" cy="633496"/>
            </a:xfrm>
          </p:grpSpPr>
          <p:sp>
            <p:nvSpPr>
              <p:cNvPr id="16" name="矢印: 五方向 15">
                <a:extLst>
                  <a:ext uri="{FF2B5EF4-FFF2-40B4-BE49-F238E27FC236}">
                    <a16:creationId xmlns:a16="http://schemas.microsoft.com/office/drawing/2014/main" id="{2AE70D0F-E856-CC17-98CF-5A1D71DED161}"/>
                  </a:ext>
                </a:extLst>
              </p:cNvPr>
              <p:cNvSpPr/>
              <p:nvPr/>
            </p:nvSpPr>
            <p:spPr>
              <a:xfrm>
                <a:off x="5200650" y="2160504"/>
                <a:ext cx="1790700" cy="633496"/>
              </a:xfrm>
              <a:prstGeom prst="homePlate">
                <a:avLst>
                  <a:gd name="adj" fmla="val 48499"/>
                </a:avLst>
              </a:prstGeom>
              <a:solidFill>
                <a:srgbClr val="C09B1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rPr>
                  <a:t>テキスト</a:t>
                </a:r>
              </a:p>
            </p:txBody>
          </p:sp>
          <p:sp>
            <p:nvSpPr>
              <p:cNvPr id="56" name="楕円 55">
                <a:extLst>
                  <a:ext uri="{FF2B5EF4-FFF2-40B4-BE49-F238E27FC236}">
                    <a16:creationId xmlns:a16="http://schemas.microsoft.com/office/drawing/2014/main" id="{5780EC84-64EE-BBC3-5B38-0077886AA94B}"/>
                  </a:ext>
                </a:extLst>
              </p:cNvPr>
              <p:cNvSpPr/>
              <p:nvPr/>
            </p:nvSpPr>
            <p:spPr>
              <a:xfrm>
                <a:off x="4959208" y="2308785"/>
                <a:ext cx="345472" cy="345472"/>
              </a:xfrm>
              <a:prstGeom prst="ellipse">
                <a:avLst/>
              </a:prstGeom>
              <a:solidFill>
                <a:schemeClr val="bg1"/>
              </a:solidFill>
              <a:ln>
                <a:solidFill>
                  <a:srgbClr val="C09B1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rgbClr val="C09B17"/>
                    </a:solidFill>
                    <a:latin typeface="游ゴシック" panose="020B0400000000000000" pitchFamily="50" charset="-128"/>
                    <a:ea typeface="游ゴシック" panose="020B0400000000000000" pitchFamily="50" charset="-128"/>
                  </a:rPr>
                  <a:t>3</a:t>
                </a:r>
                <a:endParaRPr kumimoji="1" lang="ja-JP" altLang="en-US" sz="1200" dirty="0">
                  <a:solidFill>
                    <a:srgbClr val="C09B17"/>
                  </a:solidFill>
                  <a:latin typeface="游ゴシック" panose="020B0400000000000000" pitchFamily="50" charset="-128"/>
                  <a:ea typeface="游ゴシック" panose="020B0400000000000000" pitchFamily="50" charset="-128"/>
                </a:endParaRPr>
              </a:p>
            </p:txBody>
          </p:sp>
        </p:grpSp>
        <p:sp>
          <p:nvSpPr>
            <p:cNvPr id="42" name="テキスト ボックス 41">
              <a:extLst>
                <a:ext uri="{FF2B5EF4-FFF2-40B4-BE49-F238E27FC236}">
                  <a16:creationId xmlns:a16="http://schemas.microsoft.com/office/drawing/2014/main" id="{0C9D6326-0D14-9059-5CEC-A44761B379E4}"/>
                </a:ext>
              </a:extLst>
            </p:cNvPr>
            <p:cNvSpPr txBox="1"/>
            <p:nvPr/>
          </p:nvSpPr>
          <p:spPr>
            <a:xfrm>
              <a:off x="5037940" y="4195842"/>
              <a:ext cx="1963438" cy="623248"/>
            </a:xfrm>
            <a:prstGeom prst="rect">
              <a:avLst/>
            </a:prstGeom>
            <a:noFill/>
          </p:spPr>
          <p:txBody>
            <a:bodyPr wrap="square">
              <a:spAutoFit/>
            </a:bodyPr>
            <a:lstStyle/>
            <a:p>
              <a:pPr>
                <a:lnSpc>
                  <a:spcPct val="150000"/>
                </a:lnSpc>
              </a:pPr>
              <a:r>
                <a:rPr lang="ja-JP" altLang="en-US" sz="1200" dirty="0">
                  <a:solidFill>
                    <a:schemeClr val="tx1">
                      <a:lumMod val="85000"/>
                      <a:lumOff val="15000"/>
                    </a:schemeClr>
                  </a:solidFill>
                  <a:latin typeface="游ゴシック" panose="020B0400000000000000" pitchFamily="50" charset="-128"/>
                </a:rPr>
                <a:t>テキストが入ります。テキストが入ります。</a:t>
              </a:r>
              <a:endParaRPr lang="en-US" altLang="ja-JP" sz="1200" dirty="0">
                <a:solidFill>
                  <a:schemeClr val="tx1">
                    <a:lumMod val="85000"/>
                    <a:lumOff val="15000"/>
                  </a:schemeClr>
                </a:solidFill>
                <a:latin typeface="游ゴシック" panose="020B0400000000000000" pitchFamily="50" charset="-128"/>
              </a:endParaRPr>
            </a:p>
          </p:txBody>
        </p:sp>
      </p:grpSp>
      <p:grpSp>
        <p:nvGrpSpPr>
          <p:cNvPr id="45" name="グループ化 44">
            <a:extLst>
              <a:ext uri="{FF2B5EF4-FFF2-40B4-BE49-F238E27FC236}">
                <a16:creationId xmlns:a16="http://schemas.microsoft.com/office/drawing/2014/main" id="{65F8951A-8974-7C47-F24F-0E4D53B0C5C2}"/>
              </a:ext>
            </a:extLst>
          </p:cNvPr>
          <p:cNvGrpSpPr/>
          <p:nvPr/>
        </p:nvGrpSpPr>
        <p:grpSpPr>
          <a:xfrm>
            <a:off x="7232792" y="2504967"/>
            <a:ext cx="1991085" cy="1396488"/>
            <a:chOff x="7232792" y="2795504"/>
            <a:chExt cx="1991085" cy="1396488"/>
          </a:xfrm>
        </p:grpSpPr>
        <p:grpSp>
          <p:nvGrpSpPr>
            <p:cNvPr id="33" name="グループ化 32">
              <a:extLst>
                <a:ext uri="{FF2B5EF4-FFF2-40B4-BE49-F238E27FC236}">
                  <a16:creationId xmlns:a16="http://schemas.microsoft.com/office/drawing/2014/main" id="{CB53122C-ECEF-D721-D437-177829879903}"/>
                </a:ext>
              </a:extLst>
            </p:cNvPr>
            <p:cNvGrpSpPr/>
            <p:nvPr/>
          </p:nvGrpSpPr>
          <p:grpSpPr>
            <a:xfrm>
              <a:off x="7232792" y="2795504"/>
              <a:ext cx="1974779" cy="633496"/>
              <a:chOff x="7232792" y="2160504"/>
              <a:chExt cx="1974779" cy="633496"/>
            </a:xfrm>
          </p:grpSpPr>
          <p:sp>
            <p:nvSpPr>
              <p:cNvPr id="21" name="矢印: 五方向 20">
                <a:extLst>
                  <a:ext uri="{FF2B5EF4-FFF2-40B4-BE49-F238E27FC236}">
                    <a16:creationId xmlns:a16="http://schemas.microsoft.com/office/drawing/2014/main" id="{E1F478EE-FC77-D197-CBDB-D4A55C7A8A26}"/>
                  </a:ext>
                </a:extLst>
              </p:cNvPr>
              <p:cNvSpPr/>
              <p:nvPr/>
            </p:nvSpPr>
            <p:spPr>
              <a:xfrm>
                <a:off x="7416871" y="2160504"/>
                <a:ext cx="1790700" cy="633496"/>
              </a:xfrm>
              <a:prstGeom prst="homePlate">
                <a:avLst>
                  <a:gd name="adj" fmla="val 48499"/>
                </a:avLst>
              </a:prstGeom>
              <a:solidFill>
                <a:srgbClr val="C09B17"/>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bg1"/>
                    </a:solidFill>
                  </a:rPr>
                  <a:t>テキスト</a:t>
                </a:r>
              </a:p>
            </p:txBody>
          </p:sp>
          <p:sp>
            <p:nvSpPr>
              <p:cNvPr id="25" name="楕円 24">
                <a:extLst>
                  <a:ext uri="{FF2B5EF4-FFF2-40B4-BE49-F238E27FC236}">
                    <a16:creationId xmlns:a16="http://schemas.microsoft.com/office/drawing/2014/main" id="{06D189F3-250C-23FF-91DA-0E6D45C2292D}"/>
                  </a:ext>
                </a:extLst>
              </p:cNvPr>
              <p:cNvSpPr/>
              <p:nvPr/>
            </p:nvSpPr>
            <p:spPr>
              <a:xfrm>
                <a:off x="7232792" y="2308785"/>
                <a:ext cx="345472" cy="345472"/>
              </a:xfrm>
              <a:prstGeom prst="ellipse">
                <a:avLst/>
              </a:prstGeom>
              <a:solidFill>
                <a:schemeClr val="bg1"/>
              </a:solidFill>
              <a:ln>
                <a:solidFill>
                  <a:srgbClr val="C09B1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rgbClr val="C09B17"/>
                    </a:solidFill>
                    <a:latin typeface="游ゴシック" panose="020B0400000000000000" pitchFamily="50" charset="-128"/>
                    <a:ea typeface="游ゴシック" panose="020B0400000000000000" pitchFamily="50" charset="-128"/>
                  </a:rPr>
                  <a:t>4</a:t>
                </a:r>
                <a:endParaRPr kumimoji="1" lang="ja-JP" altLang="en-US" sz="1200" dirty="0">
                  <a:solidFill>
                    <a:srgbClr val="C09B17"/>
                  </a:solidFill>
                  <a:latin typeface="游ゴシック" panose="020B0400000000000000" pitchFamily="50" charset="-128"/>
                  <a:ea typeface="游ゴシック" panose="020B0400000000000000" pitchFamily="50" charset="-128"/>
                </a:endParaRPr>
              </a:p>
            </p:txBody>
          </p:sp>
        </p:grpSp>
        <p:sp>
          <p:nvSpPr>
            <p:cNvPr id="43" name="テキスト ボックス 42">
              <a:extLst>
                <a:ext uri="{FF2B5EF4-FFF2-40B4-BE49-F238E27FC236}">
                  <a16:creationId xmlns:a16="http://schemas.microsoft.com/office/drawing/2014/main" id="{3494D07D-3C26-D503-90F3-02D516E45014}"/>
                </a:ext>
              </a:extLst>
            </p:cNvPr>
            <p:cNvSpPr txBox="1"/>
            <p:nvPr/>
          </p:nvSpPr>
          <p:spPr>
            <a:xfrm>
              <a:off x="7260439" y="3568744"/>
              <a:ext cx="1963438" cy="623248"/>
            </a:xfrm>
            <a:prstGeom prst="rect">
              <a:avLst/>
            </a:prstGeom>
            <a:noFill/>
          </p:spPr>
          <p:txBody>
            <a:bodyPr wrap="square">
              <a:spAutoFit/>
            </a:bodyPr>
            <a:lstStyle/>
            <a:p>
              <a:pPr>
                <a:lnSpc>
                  <a:spcPct val="150000"/>
                </a:lnSpc>
              </a:pPr>
              <a:r>
                <a:rPr lang="ja-JP" altLang="en-US" sz="1200" dirty="0">
                  <a:solidFill>
                    <a:schemeClr val="tx1">
                      <a:lumMod val="85000"/>
                      <a:lumOff val="15000"/>
                    </a:schemeClr>
                  </a:solidFill>
                  <a:latin typeface="游ゴシック" panose="020B0400000000000000" pitchFamily="50" charset="-128"/>
                </a:rPr>
                <a:t>テキストが入ります。テキストが入ります。</a:t>
              </a:r>
              <a:endParaRPr lang="en-US" altLang="ja-JP" sz="1200" dirty="0">
                <a:solidFill>
                  <a:schemeClr val="tx1">
                    <a:lumMod val="85000"/>
                    <a:lumOff val="15000"/>
                  </a:schemeClr>
                </a:solidFill>
                <a:latin typeface="游ゴシック" panose="020B0400000000000000" pitchFamily="50" charset="-128"/>
              </a:endParaRPr>
            </a:p>
          </p:txBody>
        </p:sp>
      </p:grpSp>
      <p:sp>
        <p:nvSpPr>
          <p:cNvPr id="44" name="テキスト ボックス 43">
            <a:extLst>
              <a:ext uri="{FF2B5EF4-FFF2-40B4-BE49-F238E27FC236}">
                <a16:creationId xmlns:a16="http://schemas.microsoft.com/office/drawing/2014/main" id="{E9DF8512-ABF6-2569-A0C6-46077F15D9D1}"/>
              </a:ext>
            </a:extLst>
          </p:cNvPr>
          <p:cNvSpPr txBox="1"/>
          <p:nvPr/>
        </p:nvSpPr>
        <p:spPr>
          <a:xfrm>
            <a:off x="9499883" y="2874977"/>
            <a:ext cx="1963438" cy="620426"/>
          </a:xfrm>
          <a:prstGeom prst="rect">
            <a:avLst/>
          </a:prstGeom>
          <a:noFill/>
        </p:spPr>
        <p:txBody>
          <a:bodyPr wrap="square">
            <a:spAutoFit/>
          </a:bodyPr>
          <a:lstStyle/>
          <a:p>
            <a:pPr>
              <a:lnSpc>
                <a:spcPct val="150000"/>
              </a:lnSpc>
            </a:pPr>
            <a:r>
              <a:rPr lang="ja-JP" altLang="en-US" sz="1200" dirty="0">
                <a:solidFill>
                  <a:schemeClr val="tx1">
                    <a:lumMod val="85000"/>
                    <a:lumOff val="15000"/>
                  </a:schemeClr>
                </a:solidFill>
                <a:latin typeface="游ゴシック" panose="020B0400000000000000" pitchFamily="50" charset="-128"/>
              </a:rPr>
              <a:t>テキストが入ります。テキストが入ります。</a:t>
            </a:r>
            <a:endParaRPr lang="en-US" altLang="ja-JP" sz="1200" dirty="0">
              <a:solidFill>
                <a:schemeClr val="tx1">
                  <a:lumMod val="85000"/>
                  <a:lumOff val="15000"/>
                </a:schemeClr>
              </a:solidFill>
              <a:latin typeface="游ゴシック" panose="020B0400000000000000" pitchFamily="50" charset="-128"/>
            </a:endParaRPr>
          </a:p>
        </p:txBody>
      </p:sp>
      <p:sp>
        <p:nvSpPr>
          <p:cNvPr id="49" name="テキスト ボックス 48">
            <a:extLst>
              <a:ext uri="{FF2B5EF4-FFF2-40B4-BE49-F238E27FC236}">
                <a16:creationId xmlns:a16="http://schemas.microsoft.com/office/drawing/2014/main" id="{17A7417F-F75D-F8DE-3BDD-3654B639401D}"/>
              </a:ext>
            </a:extLst>
          </p:cNvPr>
          <p:cNvSpPr txBox="1"/>
          <p:nvPr/>
        </p:nvSpPr>
        <p:spPr>
          <a:xfrm>
            <a:off x="2612604" y="4974729"/>
            <a:ext cx="6966792" cy="796500"/>
          </a:xfrm>
          <a:prstGeom prst="rect">
            <a:avLst/>
          </a:prstGeom>
          <a:noFill/>
        </p:spPr>
        <p:txBody>
          <a:bodyPr wrap="square">
            <a:spAutoFit/>
          </a:bodyPr>
          <a:lstStyle/>
          <a:p>
            <a:pPr algn="ctr">
              <a:lnSpc>
                <a:spcPct val="150000"/>
              </a:lnSpc>
            </a:pPr>
            <a:r>
              <a:rPr lang="ja-JP" altLang="en-US" sz="1600" dirty="0">
                <a:solidFill>
                  <a:schemeClr val="tx1">
                    <a:lumMod val="85000"/>
                    <a:lumOff val="15000"/>
                  </a:schemeClr>
                </a:solidFill>
                <a:latin typeface="游ゴシック" panose="020B0400000000000000" pitchFamily="50" charset="-128"/>
              </a:rPr>
              <a:t>テキストが入ります。テキストが入ります。テキストが入ります。</a:t>
            </a:r>
            <a:endParaRPr lang="en-US" altLang="ja-JP" sz="1600" dirty="0">
              <a:solidFill>
                <a:schemeClr val="tx1">
                  <a:lumMod val="85000"/>
                  <a:lumOff val="15000"/>
                </a:schemeClr>
              </a:solidFill>
              <a:latin typeface="游ゴシック" panose="020B0400000000000000" pitchFamily="50" charset="-128"/>
            </a:endParaRPr>
          </a:p>
          <a:p>
            <a:pPr algn="ctr">
              <a:lnSpc>
                <a:spcPct val="150000"/>
              </a:lnSpc>
            </a:pPr>
            <a:r>
              <a:rPr lang="ja-JP" altLang="en-US" sz="1600" dirty="0">
                <a:solidFill>
                  <a:schemeClr val="tx1">
                    <a:lumMod val="85000"/>
                    <a:lumOff val="15000"/>
                  </a:schemeClr>
                </a:solidFill>
                <a:latin typeface="游ゴシック" panose="020B0400000000000000" pitchFamily="50" charset="-128"/>
              </a:rPr>
              <a:t>テキストが入ります。テキストが入ります。</a:t>
            </a:r>
            <a:endParaRPr lang="en-US" altLang="ja-JP" sz="1600"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050209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F2E5EC-FBF6-6345-058A-196591B3B9F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46563A5-E3E0-C736-39C1-AA96EEC09BC1}"/>
              </a:ext>
            </a:extLst>
          </p:cNvPr>
          <p:cNvSpPr>
            <a:spLocks noGrp="1"/>
          </p:cNvSpPr>
          <p:nvPr>
            <p:ph type="ctrTitle"/>
          </p:nvPr>
        </p:nvSpPr>
        <p:spPr/>
        <p:txBody>
          <a:bodyPr>
            <a:normAutofit/>
          </a:bodyPr>
          <a:lstStyle/>
          <a:p>
            <a:r>
              <a:rPr lang="ja-JP" altLang="en-US" b="0" dirty="0">
                <a:solidFill>
                  <a:schemeClr val="tx1">
                    <a:lumMod val="85000"/>
                    <a:lumOff val="15000"/>
                  </a:schemeClr>
                </a:solidFill>
              </a:rPr>
              <a:t>解決方法</a:t>
            </a:r>
            <a:endParaRPr kumimoji="1" lang="ja-JP" altLang="en-US" b="0" dirty="0">
              <a:solidFill>
                <a:schemeClr val="tx1">
                  <a:lumMod val="85000"/>
                  <a:lumOff val="15000"/>
                </a:schemeClr>
              </a:solidFill>
            </a:endParaRPr>
          </a:p>
        </p:txBody>
      </p:sp>
      <p:sp>
        <p:nvSpPr>
          <p:cNvPr id="10" name="四角形: 上の 2 つの角を丸める 9">
            <a:extLst>
              <a:ext uri="{FF2B5EF4-FFF2-40B4-BE49-F238E27FC236}">
                <a16:creationId xmlns:a16="http://schemas.microsoft.com/office/drawing/2014/main" id="{2CD54463-C9CD-A8B1-3338-7F025418338C}"/>
              </a:ext>
            </a:extLst>
          </p:cNvPr>
          <p:cNvSpPr>
            <a:spLocks/>
          </p:cNvSpPr>
          <p:nvPr/>
        </p:nvSpPr>
        <p:spPr>
          <a:xfrm>
            <a:off x="355600" y="768363"/>
            <a:ext cx="11480800" cy="1153569"/>
          </a:xfrm>
          <a:prstGeom prst="round2SameRect">
            <a:avLst>
              <a:gd name="adj1" fmla="val 6784"/>
              <a:gd name="adj2" fmla="val 0"/>
            </a:avLst>
          </a:prstGeom>
          <a:solidFill>
            <a:srgbClr val="C09B17"/>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300" b="1" dirty="0">
                <a:solidFill>
                  <a:schemeClr val="bg1"/>
                </a:solidFill>
                <a:latin typeface="游ゴシック" panose="020B0400000000000000" pitchFamily="50" charset="-128"/>
                <a:ea typeface="游ゴシック" panose="020B0400000000000000" pitchFamily="50" charset="-128"/>
              </a:rPr>
              <a:t>テキストが入ります</a:t>
            </a:r>
          </a:p>
        </p:txBody>
      </p:sp>
      <p:sp>
        <p:nvSpPr>
          <p:cNvPr id="12" name="テキスト ボックス 11">
            <a:extLst>
              <a:ext uri="{FF2B5EF4-FFF2-40B4-BE49-F238E27FC236}">
                <a16:creationId xmlns:a16="http://schemas.microsoft.com/office/drawing/2014/main" id="{F7D7C918-D7EC-CE8A-428B-0F3539CB0852}"/>
              </a:ext>
            </a:extLst>
          </p:cNvPr>
          <p:cNvSpPr txBox="1"/>
          <p:nvPr/>
        </p:nvSpPr>
        <p:spPr>
          <a:xfrm>
            <a:off x="656185" y="2126546"/>
            <a:ext cx="10879630" cy="796500"/>
          </a:xfrm>
          <a:prstGeom prst="rect">
            <a:avLst/>
          </a:prstGeom>
          <a:noFill/>
        </p:spPr>
        <p:txBody>
          <a:bodyPr wrap="square">
            <a:spAutoFit/>
          </a:bodyPr>
          <a:lstStyle/>
          <a:p>
            <a:pPr>
              <a:lnSpc>
                <a:spcPct val="150000"/>
              </a:lnSpc>
            </a:pPr>
            <a:r>
              <a:rPr lang="ja-JP" altLang="en-US" sz="1600" dirty="0">
                <a:solidFill>
                  <a:schemeClr val="tx1">
                    <a:lumMod val="85000"/>
                    <a:lumOff val="15000"/>
                  </a:schemeClr>
                </a:solidFill>
                <a:latin typeface="游ゴシック" panose="020B0400000000000000" pitchFamily="50" charset="-128"/>
              </a:rPr>
              <a:t>テキストが入ります。テキストが入ります。テキストが入ります。テキストが入ります。テキストが入ります。テキストが入ります。テキストが入ります。テキストが入ります。テキストが入ります。</a:t>
            </a:r>
            <a:endParaRPr lang="en-US" altLang="ja-JP" sz="1600"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3" name="四角形: 角を丸くする 4">
            <a:extLst>
              <a:ext uri="{FF2B5EF4-FFF2-40B4-BE49-F238E27FC236}">
                <a16:creationId xmlns:a16="http://schemas.microsoft.com/office/drawing/2014/main" id="{B1A3DE02-AFAF-A1C0-53C5-3362301A94B1}"/>
              </a:ext>
            </a:extLst>
          </p:cNvPr>
          <p:cNvSpPr/>
          <p:nvPr/>
        </p:nvSpPr>
        <p:spPr>
          <a:xfrm>
            <a:off x="751480" y="3281968"/>
            <a:ext cx="5147291" cy="497763"/>
          </a:xfrm>
          <a:prstGeom prst="roundRect">
            <a:avLst>
              <a:gd name="adj" fmla="val 50000"/>
            </a:avLst>
          </a:prstGeom>
          <a:solidFill>
            <a:schemeClr val="bg1"/>
          </a:solidFill>
          <a:ln>
            <a:solidFill>
              <a:srgbClr val="C09B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b="1" dirty="0">
                <a:solidFill>
                  <a:srgbClr val="C09B17"/>
                </a:solidFill>
                <a:latin typeface="游ゴシック" panose="020B0400000000000000" pitchFamily="50" charset="-128"/>
                <a:ea typeface="游ゴシック" panose="020B0400000000000000" pitchFamily="50" charset="-128"/>
              </a:rPr>
              <a:t>テキスト</a:t>
            </a:r>
            <a:endParaRPr kumimoji="1" lang="ja-JP" altLang="en-US" b="1" dirty="0">
              <a:solidFill>
                <a:srgbClr val="C09B17"/>
              </a:solidFill>
              <a:latin typeface="游ゴシック" panose="020B0400000000000000" pitchFamily="50" charset="-128"/>
              <a:ea typeface="游ゴシック" panose="020B0400000000000000" pitchFamily="50" charset="-128"/>
            </a:endParaRPr>
          </a:p>
        </p:txBody>
      </p:sp>
      <p:sp>
        <p:nvSpPr>
          <p:cNvPr id="4" name="四角形: 角を丸くする 4">
            <a:extLst>
              <a:ext uri="{FF2B5EF4-FFF2-40B4-BE49-F238E27FC236}">
                <a16:creationId xmlns:a16="http://schemas.microsoft.com/office/drawing/2014/main" id="{2EE40901-8F5B-49E7-94DC-5E69BB1E2335}"/>
              </a:ext>
            </a:extLst>
          </p:cNvPr>
          <p:cNvSpPr/>
          <p:nvPr/>
        </p:nvSpPr>
        <p:spPr>
          <a:xfrm>
            <a:off x="6293229" y="3281968"/>
            <a:ext cx="5147291" cy="497763"/>
          </a:xfrm>
          <a:prstGeom prst="roundRect">
            <a:avLst>
              <a:gd name="adj" fmla="val 50000"/>
            </a:avLst>
          </a:prstGeom>
          <a:solidFill>
            <a:schemeClr val="bg1"/>
          </a:solidFill>
          <a:ln>
            <a:solidFill>
              <a:srgbClr val="C09B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b="1" dirty="0">
                <a:solidFill>
                  <a:srgbClr val="C09B17"/>
                </a:solidFill>
                <a:latin typeface="游ゴシック" panose="020B0400000000000000" pitchFamily="50" charset="-128"/>
              </a:rPr>
              <a:t>テキスト</a:t>
            </a:r>
            <a:endParaRPr kumimoji="1" lang="ja-JP" altLang="en-US" b="1" dirty="0">
              <a:solidFill>
                <a:srgbClr val="C09B17"/>
              </a:solidFill>
              <a:latin typeface="游ゴシック" panose="020B0400000000000000" pitchFamily="50" charset="-128"/>
            </a:endParaRPr>
          </a:p>
        </p:txBody>
      </p:sp>
      <p:sp>
        <p:nvSpPr>
          <p:cNvPr id="7" name="テキスト ボックス 6">
            <a:extLst>
              <a:ext uri="{FF2B5EF4-FFF2-40B4-BE49-F238E27FC236}">
                <a16:creationId xmlns:a16="http://schemas.microsoft.com/office/drawing/2014/main" id="{283D718F-A133-B05A-B75F-E776B3B373E1}"/>
              </a:ext>
            </a:extLst>
          </p:cNvPr>
          <p:cNvSpPr txBox="1"/>
          <p:nvPr/>
        </p:nvSpPr>
        <p:spPr>
          <a:xfrm>
            <a:off x="6217073" y="3909941"/>
            <a:ext cx="5147292" cy="1996829"/>
          </a:xfrm>
          <a:prstGeom prst="rect">
            <a:avLst/>
          </a:prstGeom>
          <a:noFill/>
        </p:spPr>
        <p:txBody>
          <a:bodyPr wrap="square">
            <a:spAutoFit/>
          </a:bodyPr>
          <a:lstStyle/>
          <a:p>
            <a:pPr marL="285750" indent="-285750">
              <a:lnSpc>
                <a:spcPct val="200000"/>
              </a:lnSpc>
              <a:buClr>
                <a:srgbClr val="C09B17"/>
              </a:buClr>
              <a:buFont typeface="Wingdings" panose="05000000000000000000" pitchFamily="2" charset="2"/>
              <a:buChar char="n"/>
            </a:pPr>
            <a:r>
              <a:rPr lang="ja-JP" altLang="en-US" sz="1600" dirty="0">
                <a:solidFill>
                  <a:schemeClr val="tx1">
                    <a:lumMod val="85000"/>
                    <a:lumOff val="15000"/>
                  </a:schemeClr>
                </a:solidFill>
                <a:latin typeface="游ゴシック" panose="020B0400000000000000" pitchFamily="50" charset="-128"/>
                <a:ea typeface="游ゴシック" panose="020B0400000000000000" pitchFamily="50" charset="-128"/>
              </a:rPr>
              <a:t>テキスト入ります</a:t>
            </a:r>
            <a:endParaRPr lang="en-US" altLang="ja-JP" sz="16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marL="285750" indent="-285750">
              <a:lnSpc>
                <a:spcPct val="200000"/>
              </a:lnSpc>
              <a:buClr>
                <a:srgbClr val="C09B17"/>
              </a:buClr>
              <a:buFont typeface="Wingdings" panose="05000000000000000000" pitchFamily="2" charset="2"/>
              <a:buChar char="n"/>
            </a:pPr>
            <a:r>
              <a:rPr lang="ja-JP" altLang="en-US" sz="1600" dirty="0">
                <a:solidFill>
                  <a:schemeClr val="tx1">
                    <a:lumMod val="85000"/>
                    <a:lumOff val="15000"/>
                  </a:schemeClr>
                </a:solidFill>
                <a:latin typeface="游ゴシック" panose="020B0400000000000000" pitchFamily="50" charset="-128"/>
                <a:ea typeface="游ゴシック" panose="020B0400000000000000" pitchFamily="50" charset="-128"/>
              </a:rPr>
              <a:t>テキストが入ります</a:t>
            </a:r>
            <a:endParaRPr lang="en-US" altLang="ja-JP" sz="16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marL="285750" indent="-285750">
              <a:lnSpc>
                <a:spcPct val="200000"/>
              </a:lnSpc>
              <a:buClr>
                <a:srgbClr val="C09B17"/>
              </a:buClr>
              <a:buFont typeface="Wingdings" panose="05000000000000000000" pitchFamily="2" charset="2"/>
              <a:buChar char="n"/>
            </a:pPr>
            <a:r>
              <a:rPr lang="ja-JP" altLang="en-US" sz="1600" dirty="0">
                <a:solidFill>
                  <a:schemeClr val="tx1">
                    <a:lumMod val="85000"/>
                    <a:lumOff val="15000"/>
                  </a:schemeClr>
                </a:solidFill>
                <a:latin typeface="游ゴシック" panose="020B0400000000000000" pitchFamily="50" charset="-128"/>
                <a:ea typeface="游ゴシック" panose="020B0400000000000000" pitchFamily="50" charset="-128"/>
              </a:rPr>
              <a:t>テキストが入ります</a:t>
            </a:r>
            <a:endParaRPr lang="en-US" altLang="ja-JP" sz="16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marL="285750" indent="-285750">
              <a:lnSpc>
                <a:spcPct val="200000"/>
              </a:lnSpc>
              <a:buClr>
                <a:srgbClr val="C09B17"/>
              </a:buClr>
              <a:buFont typeface="Wingdings" panose="05000000000000000000" pitchFamily="2" charset="2"/>
              <a:buChar char="n"/>
            </a:pPr>
            <a:r>
              <a:rPr lang="ja-JP" altLang="en-US" sz="1600" dirty="0">
                <a:solidFill>
                  <a:schemeClr val="tx1">
                    <a:lumMod val="85000"/>
                    <a:lumOff val="15000"/>
                  </a:schemeClr>
                </a:solidFill>
                <a:latin typeface="游ゴシック" panose="020B0400000000000000" pitchFamily="50" charset="-128"/>
                <a:ea typeface="游ゴシック" panose="020B0400000000000000" pitchFamily="50" charset="-128"/>
              </a:rPr>
              <a:t>テキストが入ります</a:t>
            </a:r>
            <a:endParaRPr lang="en-US" altLang="ja-JP" sz="1600"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5" name="テキスト ボックス 4">
            <a:extLst>
              <a:ext uri="{FF2B5EF4-FFF2-40B4-BE49-F238E27FC236}">
                <a16:creationId xmlns:a16="http://schemas.microsoft.com/office/drawing/2014/main" id="{74FD002C-8DF6-8427-C46C-C866A340A7F3}"/>
              </a:ext>
            </a:extLst>
          </p:cNvPr>
          <p:cNvSpPr txBox="1"/>
          <p:nvPr/>
        </p:nvSpPr>
        <p:spPr>
          <a:xfrm>
            <a:off x="827635" y="3909941"/>
            <a:ext cx="5147292" cy="1996829"/>
          </a:xfrm>
          <a:prstGeom prst="rect">
            <a:avLst/>
          </a:prstGeom>
          <a:noFill/>
        </p:spPr>
        <p:txBody>
          <a:bodyPr wrap="square">
            <a:spAutoFit/>
          </a:bodyPr>
          <a:lstStyle/>
          <a:p>
            <a:pPr marL="285750" indent="-285750">
              <a:lnSpc>
                <a:spcPct val="200000"/>
              </a:lnSpc>
              <a:buClr>
                <a:srgbClr val="C09B17"/>
              </a:buClr>
              <a:buFont typeface="Wingdings" panose="05000000000000000000" pitchFamily="2" charset="2"/>
              <a:buChar char="p"/>
            </a:pPr>
            <a:r>
              <a:rPr lang="ja-JP" altLang="en-US" sz="1600" dirty="0">
                <a:solidFill>
                  <a:schemeClr val="tx1">
                    <a:lumMod val="85000"/>
                    <a:lumOff val="15000"/>
                  </a:schemeClr>
                </a:solidFill>
                <a:latin typeface="游ゴシック" panose="020B0400000000000000" pitchFamily="50" charset="-128"/>
                <a:ea typeface="游ゴシック" panose="020B0400000000000000" pitchFamily="50" charset="-128"/>
              </a:rPr>
              <a:t>テキスト入ります</a:t>
            </a:r>
            <a:endParaRPr lang="en-US" altLang="ja-JP" sz="16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marL="285750" indent="-285750">
              <a:lnSpc>
                <a:spcPct val="200000"/>
              </a:lnSpc>
              <a:buClr>
                <a:srgbClr val="C09B17"/>
              </a:buClr>
              <a:buFont typeface="Wingdings" panose="05000000000000000000" pitchFamily="2" charset="2"/>
              <a:buChar char="p"/>
            </a:pPr>
            <a:r>
              <a:rPr lang="ja-JP" altLang="en-US" sz="1600" dirty="0">
                <a:solidFill>
                  <a:schemeClr val="tx1">
                    <a:lumMod val="85000"/>
                    <a:lumOff val="15000"/>
                  </a:schemeClr>
                </a:solidFill>
                <a:latin typeface="游ゴシック" panose="020B0400000000000000" pitchFamily="50" charset="-128"/>
                <a:ea typeface="游ゴシック" panose="020B0400000000000000" pitchFamily="50" charset="-128"/>
              </a:rPr>
              <a:t>テキストが入ります</a:t>
            </a:r>
            <a:endParaRPr lang="en-US" altLang="ja-JP" sz="16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marL="285750" indent="-285750">
              <a:lnSpc>
                <a:spcPct val="200000"/>
              </a:lnSpc>
              <a:buClr>
                <a:srgbClr val="C09B17"/>
              </a:buClr>
              <a:buFont typeface="Wingdings" panose="05000000000000000000" pitchFamily="2" charset="2"/>
              <a:buChar char="p"/>
            </a:pPr>
            <a:r>
              <a:rPr lang="ja-JP" altLang="en-US" sz="1600" dirty="0">
                <a:solidFill>
                  <a:schemeClr val="tx1">
                    <a:lumMod val="85000"/>
                    <a:lumOff val="15000"/>
                  </a:schemeClr>
                </a:solidFill>
                <a:latin typeface="游ゴシック" panose="020B0400000000000000" pitchFamily="50" charset="-128"/>
                <a:ea typeface="游ゴシック" panose="020B0400000000000000" pitchFamily="50" charset="-128"/>
              </a:rPr>
              <a:t>テキストが入ります</a:t>
            </a:r>
            <a:endParaRPr lang="en-US" altLang="ja-JP" sz="16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marL="285750" indent="-285750">
              <a:lnSpc>
                <a:spcPct val="200000"/>
              </a:lnSpc>
              <a:buClr>
                <a:srgbClr val="C09B17"/>
              </a:buClr>
              <a:buFont typeface="Wingdings" panose="05000000000000000000" pitchFamily="2" charset="2"/>
              <a:buChar char="p"/>
            </a:pPr>
            <a:r>
              <a:rPr lang="ja-JP" altLang="en-US" sz="1600" dirty="0">
                <a:solidFill>
                  <a:schemeClr val="tx1">
                    <a:lumMod val="85000"/>
                    <a:lumOff val="15000"/>
                  </a:schemeClr>
                </a:solidFill>
                <a:latin typeface="游ゴシック" panose="020B0400000000000000" pitchFamily="50" charset="-128"/>
                <a:ea typeface="游ゴシック" panose="020B0400000000000000" pitchFamily="50" charset="-128"/>
              </a:rPr>
              <a:t>テキストが入ります</a:t>
            </a:r>
            <a:endParaRPr lang="en-US" altLang="ja-JP" sz="1600"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341686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8BDDA7-1FF4-1AED-5939-72049415EA50}"/>
            </a:ext>
          </a:extLst>
        </p:cNvPr>
        <p:cNvGrpSpPr/>
        <p:nvPr/>
      </p:nvGrpSpPr>
      <p:grpSpPr>
        <a:xfrm>
          <a:off x="0" y="0"/>
          <a:ext cx="0" cy="0"/>
          <a:chOff x="0" y="0"/>
          <a:chExt cx="0" cy="0"/>
        </a:xfrm>
      </p:grpSpPr>
      <p:sp>
        <p:nvSpPr>
          <p:cNvPr id="24" name="タイトル 23">
            <a:extLst>
              <a:ext uri="{FF2B5EF4-FFF2-40B4-BE49-F238E27FC236}">
                <a16:creationId xmlns:a16="http://schemas.microsoft.com/office/drawing/2014/main" id="{34E37E77-C2B3-1403-C444-B0B9545AD28E}"/>
              </a:ext>
            </a:extLst>
          </p:cNvPr>
          <p:cNvSpPr>
            <a:spLocks noGrp="1"/>
          </p:cNvSpPr>
          <p:nvPr>
            <p:ph type="ctrTitle"/>
          </p:nvPr>
        </p:nvSpPr>
        <p:spPr/>
        <p:txBody>
          <a:bodyPr/>
          <a:lstStyle/>
          <a:p>
            <a:r>
              <a:rPr lang="ja-JP" altLang="en-US" b="0" dirty="0">
                <a:solidFill>
                  <a:schemeClr val="tx1">
                    <a:lumMod val="85000"/>
                    <a:lumOff val="15000"/>
                  </a:schemeClr>
                </a:solidFill>
              </a:rPr>
              <a:t>まとめ</a:t>
            </a:r>
          </a:p>
        </p:txBody>
      </p:sp>
      <p:sp>
        <p:nvSpPr>
          <p:cNvPr id="2" name="テキスト ボックス 1">
            <a:extLst>
              <a:ext uri="{FF2B5EF4-FFF2-40B4-BE49-F238E27FC236}">
                <a16:creationId xmlns:a16="http://schemas.microsoft.com/office/drawing/2014/main" id="{EC6D8B9B-29FC-DD24-71B3-84A526B53CBB}"/>
              </a:ext>
            </a:extLst>
          </p:cNvPr>
          <p:cNvSpPr txBox="1"/>
          <p:nvPr/>
        </p:nvSpPr>
        <p:spPr>
          <a:xfrm>
            <a:off x="742986" y="1559035"/>
            <a:ext cx="5708614" cy="4208460"/>
          </a:xfrm>
          <a:prstGeom prst="rect">
            <a:avLst/>
          </a:prstGeom>
          <a:noFill/>
        </p:spPr>
        <p:txBody>
          <a:bodyPr wrap="square" rtlCol="0">
            <a:spAutoFit/>
          </a:bodyPr>
          <a:lstStyle/>
          <a:p>
            <a:pPr>
              <a:lnSpc>
                <a:spcPct val="150000"/>
              </a:lnSpc>
            </a:pPr>
            <a:r>
              <a:rPr kumimoji="1" lang="ja-JP" altLang="en-US" dirty="0">
                <a:solidFill>
                  <a:schemeClr val="tx1">
                    <a:lumMod val="85000"/>
                    <a:lumOff val="15000"/>
                  </a:schemeClr>
                </a:solidFill>
                <a:latin typeface="游ゴシック" panose="020B0400000000000000" pitchFamily="50" charset="-128"/>
              </a:rPr>
              <a:t>テキストが入ります。テキストが入ります。テキストが入ります。テキストが入ります。テキストが入ります。テキストが入ります。テキストが入ります。</a:t>
            </a:r>
            <a:endParaRPr kumimoji="1" lang="en-US" altLang="ja-JP" dirty="0">
              <a:solidFill>
                <a:schemeClr val="tx1">
                  <a:lumMod val="85000"/>
                  <a:lumOff val="15000"/>
                </a:schemeClr>
              </a:solidFill>
              <a:latin typeface="游ゴシック" panose="020B0400000000000000" pitchFamily="50" charset="-128"/>
            </a:endParaRPr>
          </a:p>
          <a:p>
            <a:pPr>
              <a:lnSpc>
                <a:spcPct val="150000"/>
              </a:lnSpc>
            </a:pPr>
            <a:endParaRPr kumimoji="1" lang="en-US" altLang="ja-JP"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150000"/>
              </a:lnSpc>
            </a:pPr>
            <a:r>
              <a:rPr kumimoji="1" lang="ja-JP" altLang="en-US" dirty="0">
                <a:solidFill>
                  <a:schemeClr val="tx1">
                    <a:lumMod val="85000"/>
                    <a:lumOff val="15000"/>
                  </a:schemeClr>
                </a:solidFill>
                <a:latin typeface="游ゴシック" panose="020B0400000000000000" pitchFamily="50" charset="-128"/>
              </a:rPr>
              <a:t>テキストが入ります。テキストが入ります。テキストが入ります。テキストが入ります。</a:t>
            </a:r>
            <a:endParaRPr kumimoji="1" lang="en-US" altLang="ja-JP" dirty="0">
              <a:solidFill>
                <a:schemeClr val="tx1">
                  <a:lumMod val="85000"/>
                  <a:lumOff val="15000"/>
                </a:schemeClr>
              </a:solidFill>
              <a:latin typeface="游ゴシック" panose="020B0400000000000000" pitchFamily="50" charset="-128"/>
            </a:endParaRPr>
          </a:p>
          <a:p>
            <a:pPr>
              <a:lnSpc>
                <a:spcPct val="150000"/>
              </a:lnSpc>
            </a:pPr>
            <a:endParaRPr kumimoji="1" lang="en-US" altLang="ja-JP"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150000"/>
              </a:lnSpc>
            </a:pPr>
            <a:r>
              <a:rPr kumimoji="1" lang="ja-JP" altLang="en-US" dirty="0">
                <a:solidFill>
                  <a:schemeClr val="tx1">
                    <a:lumMod val="85000"/>
                    <a:lumOff val="15000"/>
                  </a:schemeClr>
                </a:solidFill>
                <a:latin typeface="游ゴシック" panose="020B0400000000000000" pitchFamily="50" charset="-128"/>
              </a:rPr>
              <a:t>テキストが入ります。テキストが入ります。テキストが入ります。テキストが入ります。テキストが入ります。テキストが入ります。</a:t>
            </a:r>
            <a:endParaRPr kumimoji="1" lang="ja-JP" altLang="en-US"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grpSp>
        <p:nvGrpSpPr>
          <p:cNvPr id="3" name="グループ化 2">
            <a:extLst>
              <a:ext uri="{FF2B5EF4-FFF2-40B4-BE49-F238E27FC236}">
                <a16:creationId xmlns:a16="http://schemas.microsoft.com/office/drawing/2014/main" id="{69F56ED7-1258-C41B-15EF-89E263411BFE}"/>
              </a:ext>
            </a:extLst>
          </p:cNvPr>
          <p:cNvGrpSpPr/>
          <p:nvPr/>
        </p:nvGrpSpPr>
        <p:grpSpPr>
          <a:xfrm>
            <a:off x="8506627" y="1559035"/>
            <a:ext cx="2076706" cy="3739930"/>
            <a:chOff x="5807969" y="2708919"/>
            <a:chExt cx="1079586" cy="1944219"/>
          </a:xfrm>
        </p:grpSpPr>
        <p:sp>
          <p:nvSpPr>
            <p:cNvPr id="4" name="楕円 3">
              <a:extLst>
                <a:ext uri="{FF2B5EF4-FFF2-40B4-BE49-F238E27FC236}">
                  <a16:creationId xmlns:a16="http://schemas.microsoft.com/office/drawing/2014/main" id="{13B350E6-7C52-DCF1-4B34-68FD05338790}"/>
                </a:ext>
              </a:extLst>
            </p:cNvPr>
            <p:cNvSpPr/>
            <p:nvPr/>
          </p:nvSpPr>
          <p:spPr>
            <a:xfrm>
              <a:off x="6023650" y="2708919"/>
              <a:ext cx="648208" cy="648208"/>
            </a:xfrm>
            <a:prstGeom prst="ellipse">
              <a:avLst/>
            </a:pr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楕円 33">
              <a:extLst>
                <a:ext uri="{FF2B5EF4-FFF2-40B4-BE49-F238E27FC236}">
                  <a16:creationId xmlns:a16="http://schemas.microsoft.com/office/drawing/2014/main" id="{297D3A32-AAAC-2AFF-3345-FC2AFF50B75A}"/>
                </a:ext>
              </a:extLst>
            </p:cNvPr>
            <p:cNvSpPr/>
            <p:nvPr/>
          </p:nvSpPr>
          <p:spPr>
            <a:xfrm rot="5400000">
              <a:off x="5739773" y="3505357"/>
              <a:ext cx="1215977" cy="1079586"/>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100" dirty="0"/>
                <a:t>イラスト</a:t>
              </a:r>
              <a:endParaRPr kumimoji="1" lang="en-US" altLang="ja-JP" sz="1100" dirty="0"/>
            </a:p>
            <a:p>
              <a:pPr algn="ctr"/>
              <a:r>
                <a:rPr kumimoji="1" lang="ja-JP" altLang="en-US" sz="1100" dirty="0"/>
                <a:t>アイコン</a:t>
              </a:r>
              <a:endParaRPr kumimoji="1" lang="en-US" altLang="ja-JP" sz="1100" dirty="0"/>
            </a:p>
            <a:p>
              <a:pPr algn="ctr"/>
              <a:r>
                <a:rPr kumimoji="1" lang="ja-JP" altLang="en-US" sz="1100" dirty="0"/>
                <a:t>画像</a:t>
              </a:r>
              <a:endParaRPr kumimoji="1" lang="en-US" altLang="ja-JP" sz="1100" dirty="0"/>
            </a:p>
            <a:p>
              <a:pPr algn="ctr"/>
              <a:r>
                <a:rPr kumimoji="1" lang="ja-JP" altLang="en-US" sz="1100" dirty="0"/>
                <a:t>など</a:t>
              </a:r>
            </a:p>
          </p:txBody>
        </p:sp>
      </p:grpSp>
    </p:spTree>
    <p:extLst>
      <p:ext uri="{BB962C8B-B14F-4D97-AF65-F5344CB8AC3E}">
        <p14:creationId xmlns:p14="http://schemas.microsoft.com/office/powerpoint/2010/main" val="1670864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6754C3-0F56-EEA0-026D-A96B04F46AF5}"/>
            </a:ext>
          </a:extLst>
        </p:cNvPr>
        <p:cNvGrpSpPr/>
        <p:nvPr/>
      </p:nvGrpSpPr>
      <p:grpSpPr>
        <a:xfrm>
          <a:off x="0" y="0"/>
          <a:ext cx="0" cy="0"/>
          <a:chOff x="0" y="0"/>
          <a:chExt cx="0" cy="0"/>
        </a:xfrm>
      </p:grpSpPr>
      <p:sp>
        <p:nvSpPr>
          <p:cNvPr id="40" name="タイトル 39">
            <a:extLst>
              <a:ext uri="{FF2B5EF4-FFF2-40B4-BE49-F238E27FC236}">
                <a16:creationId xmlns:a16="http://schemas.microsoft.com/office/drawing/2014/main" id="{352DA08E-C530-3CBF-CA3F-D143CBB6BC4F}"/>
              </a:ext>
            </a:extLst>
          </p:cNvPr>
          <p:cNvSpPr>
            <a:spLocks noGrp="1"/>
          </p:cNvSpPr>
          <p:nvPr>
            <p:ph type="ctrTitle"/>
          </p:nvPr>
        </p:nvSpPr>
        <p:spPr/>
        <p:txBody>
          <a:bodyPr>
            <a:normAutofit/>
          </a:bodyPr>
          <a:lstStyle/>
          <a:p>
            <a:r>
              <a:rPr lang="ja-JP" altLang="en-US" b="0" dirty="0">
                <a:solidFill>
                  <a:schemeClr val="tx1">
                    <a:lumMod val="85000"/>
                    <a:lumOff val="15000"/>
                  </a:schemeClr>
                </a:solidFill>
              </a:rPr>
              <a:t>ホワイトペーパーの制作会社</a:t>
            </a:r>
          </a:p>
        </p:txBody>
      </p:sp>
      <p:sp>
        <p:nvSpPr>
          <p:cNvPr id="23" name="テキスト ボックス 22">
            <a:extLst>
              <a:ext uri="{FF2B5EF4-FFF2-40B4-BE49-F238E27FC236}">
                <a16:creationId xmlns:a16="http://schemas.microsoft.com/office/drawing/2014/main" id="{0A86D23A-3C26-B58E-8595-559D941209D8}"/>
              </a:ext>
            </a:extLst>
          </p:cNvPr>
          <p:cNvSpPr txBox="1"/>
          <p:nvPr/>
        </p:nvSpPr>
        <p:spPr>
          <a:xfrm>
            <a:off x="5060876" y="1807403"/>
            <a:ext cx="1140220" cy="3239348"/>
          </a:xfrm>
          <a:prstGeom prst="rect">
            <a:avLst/>
          </a:prstGeom>
          <a:noFill/>
        </p:spPr>
        <p:txBody>
          <a:bodyPr wrap="square" rtlCol="0">
            <a:spAutoFit/>
          </a:bodyPr>
          <a:lstStyle/>
          <a:p>
            <a:pPr>
              <a:lnSpc>
                <a:spcPct val="250000"/>
              </a:lnSpc>
            </a:pP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運営</a:t>
            </a:r>
            <a:endPar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250000"/>
              </a:lnSpc>
            </a:pP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設立</a:t>
            </a:r>
            <a:endPar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250000"/>
              </a:lnSpc>
            </a:pP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代表者</a:t>
            </a:r>
            <a:endPar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250000"/>
              </a:lnSpc>
            </a:pP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所在地</a:t>
            </a:r>
            <a:endPar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250000"/>
              </a:lnSpc>
            </a:pP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資本金</a:t>
            </a:r>
            <a:endPar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250000"/>
              </a:lnSpc>
            </a:pP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従業員数</a:t>
            </a:r>
          </a:p>
        </p:txBody>
      </p:sp>
      <p:sp>
        <p:nvSpPr>
          <p:cNvPr id="24" name="テキスト ボックス 23">
            <a:extLst>
              <a:ext uri="{FF2B5EF4-FFF2-40B4-BE49-F238E27FC236}">
                <a16:creationId xmlns:a16="http://schemas.microsoft.com/office/drawing/2014/main" id="{C076A2B8-82C9-2C2A-1E94-C24121B4FD0A}"/>
              </a:ext>
            </a:extLst>
          </p:cNvPr>
          <p:cNvSpPr txBox="1"/>
          <p:nvPr/>
        </p:nvSpPr>
        <p:spPr>
          <a:xfrm>
            <a:off x="6483465" y="1807402"/>
            <a:ext cx="4546269" cy="3243196"/>
          </a:xfrm>
          <a:prstGeom prst="rect">
            <a:avLst/>
          </a:prstGeom>
          <a:noFill/>
        </p:spPr>
        <p:txBody>
          <a:bodyPr wrap="square" rtlCol="0">
            <a:spAutoFit/>
          </a:bodyPr>
          <a:lstStyle/>
          <a:p>
            <a:pPr>
              <a:lnSpc>
                <a:spcPct val="250000"/>
              </a:lnSpc>
            </a:pP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株式会社〇〇〇〇〇〇</a:t>
            </a:r>
            <a:endPar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250000"/>
              </a:lnSpc>
            </a:pPr>
            <a:r>
              <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rPr>
              <a:t>20xx</a:t>
            </a: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年</a:t>
            </a:r>
            <a:r>
              <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rPr>
              <a:t>xx</a:t>
            </a: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月</a:t>
            </a:r>
            <a:endPar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250000"/>
              </a:lnSpc>
            </a:pP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〇〇　〇〇</a:t>
            </a:r>
            <a:endPar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250000"/>
              </a:lnSpc>
            </a:pP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東京都〇〇〇〇〇〇</a:t>
            </a:r>
            <a:endPar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250000"/>
              </a:lnSpc>
            </a:pPr>
            <a:r>
              <a:rPr lang="en-US" altLang="ja-JP" sz="1400" dirty="0" err="1">
                <a:solidFill>
                  <a:schemeClr val="tx1">
                    <a:lumMod val="85000"/>
                    <a:lumOff val="15000"/>
                  </a:schemeClr>
                </a:solidFill>
                <a:latin typeface="游ゴシック" panose="020B0400000000000000" pitchFamily="50" charset="-128"/>
                <a:ea typeface="游ゴシック" panose="020B0400000000000000" pitchFamily="50" charset="-128"/>
              </a:rPr>
              <a:t>xxxx</a:t>
            </a: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円（資本準備金を含む）</a:t>
            </a:r>
            <a:endPar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250000"/>
              </a:lnSpc>
            </a:pPr>
            <a:r>
              <a:rPr lang="en-US" altLang="zh-TW" sz="1400" dirty="0">
                <a:solidFill>
                  <a:schemeClr val="tx1">
                    <a:lumMod val="85000"/>
                    <a:lumOff val="15000"/>
                  </a:schemeClr>
                </a:solidFill>
                <a:latin typeface="游ゴシック" panose="020B0400000000000000" pitchFamily="50" charset="-128"/>
                <a:ea typeface="游ゴシック" panose="020B0400000000000000" pitchFamily="50" charset="-128"/>
              </a:rPr>
              <a:t>xxx</a:t>
            </a:r>
            <a:r>
              <a:rPr lang="zh-TW"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名（</a:t>
            </a:r>
            <a:r>
              <a:rPr lang="en-US" altLang="zh-TW" sz="1400" dirty="0">
                <a:solidFill>
                  <a:schemeClr val="tx1">
                    <a:lumMod val="85000"/>
                    <a:lumOff val="15000"/>
                  </a:schemeClr>
                </a:solidFill>
                <a:latin typeface="游ゴシック" panose="020B0400000000000000" pitchFamily="50" charset="-128"/>
                <a:ea typeface="游ゴシック" panose="020B0400000000000000" pitchFamily="50" charset="-128"/>
              </a:rPr>
              <a:t>20xx</a:t>
            </a:r>
            <a:r>
              <a:rPr lang="zh-TW"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年</a:t>
            </a:r>
            <a:r>
              <a:rPr lang="en-US" altLang="zh-TW" sz="1400" dirty="0">
                <a:solidFill>
                  <a:schemeClr val="tx1">
                    <a:lumMod val="85000"/>
                    <a:lumOff val="15000"/>
                  </a:schemeClr>
                </a:solidFill>
                <a:latin typeface="游ゴシック" panose="020B0400000000000000" pitchFamily="50" charset="-128"/>
                <a:ea typeface="游ゴシック" panose="020B0400000000000000" pitchFamily="50" charset="-128"/>
              </a:rPr>
              <a:t>xx</a:t>
            </a:r>
            <a:r>
              <a:rPr lang="zh-TW"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月</a:t>
            </a:r>
            <a:r>
              <a:rPr lang="en-US" altLang="zh-TW" sz="1400" dirty="0">
                <a:solidFill>
                  <a:schemeClr val="tx1">
                    <a:lumMod val="85000"/>
                    <a:lumOff val="15000"/>
                  </a:schemeClr>
                </a:solidFill>
                <a:latin typeface="游ゴシック" panose="020B0400000000000000" pitchFamily="50" charset="-128"/>
                <a:ea typeface="游ゴシック" panose="020B0400000000000000" pitchFamily="50" charset="-128"/>
              </a:rPr>
              <a:t>xx</a:t>
            </a:r>
            <a:r>
              <a:rPr lang="zh-TW"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日現在）</a:t>
            </a:r>
            <a:endPar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cxnSp>
        <p:nvCxnSpPr>
          <p:cNvPr id="25" name="直線コネクタ 24">
            <a:extLst>
              <a:ext uri="{FF2B5EF4-FFF2-40B4-BE49-F238E27FC236}">
                <a16:creationId xmlns:a16="http://schemas.microsoft.com/office/drawing/2014/main" id="{B917A11C-31CB-1A72-ADEB-371ADF4D9319}"/>
              </a:ext>
            </a:extLst>
          </p:cNvPr>
          <p:cNvCxnSpPr>
            <a:cxnSpLocks/>
          </p:cNvCxnSpPr>
          <p:nvPr/>
        </p:nvCxnSpPr>
        <p:spPr>
          <a:xfrm flipH="1">
            <a:off x="5134744" y="2441113"/>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478EB6DE-5B54-1C7B-6C4B-B80527ED1002}"/>
              </a:ext>
            </a:extLst>
          </p:cNvPr>
          <p:cNvCxnSpPr>
            <a:cxnSpLocks/>
          </p:cNvCxnSpPr>
          <p:nvPr/>
        </p:nvCxnSpPr>
        <p:spPr>
          <a:xfrm flipH="1">
            <a:off x="5134744" y="2999915"/>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2B73054D-824C-EFF6-DE4B-3E44979FF3A5}"/>
              </a:ext>
            </a:extLst>
          </p:cNvPr>
          <p:cNvCxnSpPr>
            <a:cxnSpLocks/>
          </p:cNvCxnSpPr>
          <p:nvPr/>
        </p:nvCxnSpPr>
        <p:spPr>
          <a:xfrm flipH="1">
            <a:off x="5134744" y="3516381"/>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1CBA7F1C-819E-317E-F6D3-D88D6761E21E}"/>
              </a:ext>
            </a:extLst>
          </p:cNvPr>
          <p:cNvCxnSpPr>
            <a:cxnSpLocks/>
          </p:cNvCxnSpPr>
          <p:nvPr/>
        </p:nvCxnSpPr>
        <p:spPr>
          <a:xfrm flipH="1">
            <a:off x="5134744" y="4034683"/>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3B716D49-D838-4A90-584E-7328F08265A2}"/>
              </a:ext>
            </a:extLst>
          </p:cNvPr>
          <p:cNvCxnSpPr>
            <a:cxnSpLocks/>
          </p:cNvCxnSpPr>
          <p:nvPr/>
        </p:nvCxnSpPr>
        <p:spPr>
          <a:xfrm flipH="1">
            <a:off x="5134744" y="4601950"/>
            <a:ext cx="5821122" cy="0"/>
          </a:xfrm>
          <a:prstGeom prst="line">
            <a:avLst/>
          </a:prstGeom>
          <a:ln w="3175">
            <a:solidFill>
              <a:schemeClr val="bg1">
                <a:lumMod val="75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6C5E60E5-CAEC-3981-BFF2-37B96E6DA6B0}"/>
              </a:ext>
            </a:extLst>
          </p:cNvPr>
          <p:cNvSpPr/>
          <p:nvPr/>
        </p:nvSpPr>
        <p:spPr>
          <a:xfrm>
            <a:off x="1146898" y="2947373"/>
            <a:ext cx="3255769" cy="933467"/>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A-OTF UD新ゴ Pro B" panose="020B0700000000000000" pitchFamily="34" charset="-128"/>
                <a:ea typeface="A-OTF UD新ゴ Pro B" panose="020B0700000000000000" pitchFamily="34" charset="-128"/>
              </a:rPr>
              <a:t>ロゴ</a:t>
            </a:r>
          </a:p>
        </p:txBody>
      </p:sp>
    </p:spTree>
    <p:extLst>
      <p:ext uri="{BB962C8B-B14F-4D97-AF65-F5344CB8AC3E}">
        <p14:creationId xmlns:p14="http://schemas.microsoft.com/office/powerpoint/2010/main" val="2861531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48903-C31D-AEDD-D4B1-03AA44CF5E9D}"/>
            </a:ext>
          </a:extLst>
        </p:cNvPr>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2B57CA5B-5A56-4FB4-B673-9E53848BF922}"/>
              </a:ext>
            </a:extLst>
          </p:cNvPr>
          <p:cNvSpPr/>
          <p:nvPr/>
        </p:nvSpPr>
        <p:spPr>
          <a:xfrm>
            <a:off x="0" y="0"/>
            <a:ext cx="12192000" cy="6858000"/>
          </a:xfrm>
          <a:prstGeom prst="rect">
            <a:avLst/>
          </a:prstGeom>
          <a:solidFill>
            <a:schemeClr val="bg2">
              <a:lumMod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id="{101D803E-06C7-CAC2-E2E9-DD6AA96D521B}"/>
              </a:ext>
            </a:extLst>
          </p:cNvPr>
          <p:cNvSpPr>
            <a:spLocks noGrp="1"/>
          </p:cNvSpPr>
          <p:nvPr>
            <p:ph type="sldNum" sz="quarter" idx="4294967295"/>
          </p:nvPr>
        </p:nvSpPr>
        <p:spPr>
          <a:xfrm>
            <a:off x="11687175" y="6524625"/>
            <a:ext cx="504825" cy="217488"/>
          </a:xfrm>
        </p:spPr>
        <p:txBody>
          <a:bodyPr/>
          <a:lstStyle/>
          <a:p>
            <a:pPr algn="l"/>
            <a:fld id="{441896B1-EEF4-4E14-A673-71CB558AAAB0}" type="slidenum">
              <a:rPr lang="ja-JP" altLang="en-US" b="1" smtClean="0">
                <a:latin typeface="メイリオ" panose="020B0604030504040204" pitchFamily="50" charset="-128"/>
              </a:rPr>
              <a:pPr algn="l"/>
              <a:t>2</a:t>
            </a:fld>
            <a:endParaRPr lang="ja-JP" altLang="en-US" b="1" dirty="0">
              <a:solidFill>
                <a:schemeClr val="bg1"/>
              </a:solidFill>
              <a:latin typeface="メイリオ" panose="020B0604030504040204" pitchFamily="50" charset="-128"/>
            </a:endParaRPr>
          </a:p>
        </p:txBody>
      </p:sp>
      <p:sp>
        <p:nvSpPr>
          <p:cNvPr id="10" name="テキスト ボックス 9">
            <a:extLst>
              <a:ext uri="{FF2B5EF4-FFF2-40B4-BE49-F238E27FC236}">
                <a16:creationId xmlns:a16="http://schemas.microsoft.com/office/drawing/2014/main" id="{3E725F3F-FC17-5768-C480-DC1598C47A97}"/>
              </a:ext>
            </a:extLst>
          </p:cNvPr>
          <p:cNvSpPr txBox="1"/>
          <p:nvPr/>
        </p:nvSpPr>
        <p:spPr>
          <a:xfrm>
            <a:off x="0" y="476672"/>
            <a:ext cx="12192000" cy="600164"/>
          </a:xfrm>
          <a:prstGeom prst="rect">
            <a:avLst/>
          </a:prstGeom>
          <a:noFill/>
        </p:spPr>
        <p:txBody>
          <a:bodyPr wrap="square" rtlCol="0">
            <a:spAutoFit/>
          </a:bodyPr>
          <a:lstStyle/>
          <a:p>
            <a:pPr algn="ctr">
              <a:lnSpc>
                <a:spcPct val="150000"/>
              </a:lnSpc>
            </a:pPr>
            <a:r>
              <a:rPr lang="ja-JP" altLang="en-US" sz="2400" b="1" dirty="0">
                <a:solidFill>
                  <a:schemeClr val="bg1"/>
                </a:solidFill>
                <a:latin typeface="+mn-ea"/>
              </a:rPr>
              <a:t>このテンプレートを</a:t>
            </a:r>
            <a:r>
              <a:rPr lang="en-US" altLang="ja-JP" sz="2400" b="1" dirty="0">
                <a:solidFill>
                  <a:schemeClr val="bg1"/>
                </a:solidFill>
                <a:latin typeface="+mn-ea"/>
              </a:rPr>
              <a:t>DL</a:t>
            </a:r>
            <a:r>
              <a:rPr lang="ja-JP" altLang="en-US" sz="2400" b="1" dirty="0">
                <a:solidFill>
                  <a:schemeClr val="bg1"/>
                </a:solidFill>
                <a:latin typeface="+mn-ea"/>
              </a:rPr>
              <a:t>頂いた方へお知らせ</a:t>
            </a:r>
            <a:endParaRPr lang="en-US" altLang="ja-JP" sz="2400" b="1" dirty="0">
              <a:solidFill>
                <a:schemeClr val="bg1"/>
              </a:solidFill>
              <a:latin typeface="+mn-ea"/>
            </a:endParaRPr>
          </a:p>
        </p:txBody>
      </p:sp>
      <p:sp>
        <p:nvSpPr>
          <p:cNvPr id="12" name="テキスト ボックス 11">
            <a:extLst>
              <a:ext uri="{FF2B5EF4-FFF2-40B4-BE49-F238E27FC236}">
                <a16:creationId xmlns:a16="http://schemas.microsoft.com/office/drawing/2014/main" id="{56AAAC28-F5C5-1429-01F2-5F3C7EE9CD67}"/>
              </a:ext>
            </a:extLst>
          </p:cNvPr>
          <p:cNvSpPr txBox="1"/>
          <p:nvPr/>
        </p:nvSpPr>
        <p:spPr>
          <a:xfrm>
            <a:off x="2218242" y="5373216"/>
            <a:ext cx="7755517" cy="600164"/>
          </a:xfrm>
          <a:prstGeom prst="rect">
            <a:avLst/>
          </a:prstGeom>
          <a:noFill/>
        </p:spPr>
        <p:txBody>
          <a:bodyPr wrap="square" rtlCol="0">
            <a:spAutoFit/>
          </a:bodyPr>
          <a:lstStyle/>
          <a:p>
            <a:pPr algn="ctr">
              <a:lnSpc>
                <a:spcPct val="150000"/>
              </a:lnSpc>
            </a:pPr>
            <a:r>
              <a:rPr lang="en-US" altLang="ja-JP" sz="2400" b="1" dirty="0">
                <a:solidFill>
                  <a:schemeClr val="bg1"/>
                </a:solidFill>
                <a:latin typeface="+mn-ea"/>
              </a:rPr>
              <a:t>https://enpreth.jp/slide-consignment/</a:t>
            </a:r>
          </a:p>
        </p:txBody>
      </p:sp>
      <p:sp>
        <p:nvSpPr>
          <p:cNvPr id="26" name="テキスト ボックス 25">
            <a:extLst>
              <a:ext uri="{FF2B5EF4-FFF2-40B4-BE49-F238E27FC236}">
                <a16:creationId xmlns:a16="http://schemas.microsoft.com/office/drawing/2014/main" id="{6493D475-0DE1-F0DF-E388-0FF810508D6C}"/>
              </a:ext>
            </a:extLst>
          </p:cNvPr>
          <p:cNvSpPr txBox="1"/>
          <p:nvPr/>
        </p:nvSpPr>
        <p:spPr>
          <a:xfrm>
            <a:off x="0" y="1963626"/>
            <a:ext cx="12192000" cy="1685077"/>
          </a:xfrm>
          <a:prstGeom prst="rect">
            <a:avLst/>
          </a:prstGeom>
          <a:noFill/>
        </p:spPr>
        <p:txBody>
          <a:bodyPr wrap="square" rtlCol="0">
            <a:spAutoFit/>
          </a:bodyPr>
          <a:lstStyle/>
          <a:p>
            <a:pPr algn="ctr">
              <a:lnSpc>
                <a:spcPct val="150000"/>
              </a:lnSpc>
            </a:pPr>
            <a:r>
              <a:rPr lang="ja-JP" altLang="en-US" sz="3600" b="1" dirty="0">
                <a:solidFill>
                  <a:schemeClr val="bg1"/>
                </a:solidFill>
                <a:latin typeface="+mn-ea"/>
              </a:rPr>
              <a:t>資料の企画やデザインにお困りの場合は</a:t>
            </a:r>
            <a:endParaRPr lang="en-US" altLang="ja-JP" sz="3600" b="1" dirty="0">
              <a:solidFill>
                <a:schemeClr val="bg1"/>
              </a:solidFill>
              <a:latin typeface="+mn-ea"/>
            </a:endParaRPr>
          </a:p>
          <a:p>
            <a:pPr algn="ctr">
              <a:lnSpc>
                <a:spcPct val="150000"/>
              </a:lnSpc>
            </a:pPr>
            <a:r>
              <a:rPr lang="ja-JP" altLang="en-US" sz="3600" b="1" dirty="0">
                <a:solidFill>
                  <a:schemeClr val="bg1"/>
                </a:solidFill>
                <a:latin typeface="+mn-ea"/>
              </a:rPr>
              <a:t>ぜひ私たちエンプレスへお任せください</a:t>
            </a:r>
            <a:endParaRPr lang="en-US" altLang="ja-JP" sz="3600" b="1" dirty="0">
              <a:solidFill>
                <a:schemeClr val="bg1"/>
              </a:solidFill>
              <a:latin typeface="+mn-ea"/>
            </a:endParaRPr>
          </a:p>
        </p:txBody>
      </p:sp>
      <p:sp>
        <p:nvSpPr>
          <p:cNvPr id="31" name="テキスト ボックス 30">
            <a:extLst>
              <a:ext uri="{FF2B5EF4-FFF2-40B4-BE49-F238E27FC236}">
                <a16:creationId xmlns:a16="http://schemas.microsoft.com/office/drawing/2014/main" id="{017CE34C-7007-9252-A73E-C54E84A8F077}"/>
              </a:ext>
            </a:extLst>
          </p:cNvPr>
          <p:cNvSpPr txBox="1"/>
          <p:nvPr/>
        </p:nvSpPr>
        <p:spPr>
          <a:xfrm>
            <a:off x="2218242" y="4509845"/>
            <a:ext cx="7755517" cy="600164"/>
          </a:xfrm>
          <a:prstGeom prst="rect">
            <a:avLst/>
          </a:prstGeom>
          <a:noFill/>
        </p:spPr>
        <p:txBody>
          <a:bodyPr wrap="square" rtlCol="0">
            <a:spAutoFit/>
          </a:bodyPr>
          <a:lstStyle/>
          <a:p>
            <a:pPr algn="ctr">
              <a:lnSpc>
                <a:spcPct val="150000"/>
              </a:lnSpc>
            </a:pPr>
            <a:r>
              <a:rPr lang="ja-JP" altLang="en-US" sz="2400" b="1" dirty="0">
                <a:solidFill>
                  <a:schemeClr val="bg1"/>
                </a:solidFill>
                <a:latin typeface="+mn-ea"/>
              </a:rPr>
              <a:t>＼ご相談お待ちしております</a:t>
            </a:r>
            <a:r>
              <a:rPr lang="en-US" altLang="ja-JP" sz="2400" b="1" dirty="0">
                <a:solidFill>
                  <a:schemeClr val="bg1"/>
                </a:solidFill>
                <a:latin typeface="+mn-ea"/>
              </a:rPr>
              <a:t>/</a:t>
            </a:r>
          </a:p>
        </p:txBody>
      </p:sp>
    </p:spTree>
    <p:extLst>
      <p:ext uri="{BB962C8B-B14F-4D97-AF65-F5344CB8AC3E}">
        <p14:creationId xmlns:p14="http://schemas.microsoft.com/office/powerpoint/2010/main" val="3876010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3D27CF-A7EB-D047-BE52-D7C06302B9D0}"/>
            </a:ext>
          </a:extLst>
        </p:cNvPr>
        <p:cNvGrpSpPr/>
        <p:nvPr/>
      </p:nvGrpSpPr>
      <p:grpSpPr>
        <a:xfrm>
          <a:off x="0" y="0"/>
          <a:ext cx="0" cy="0"/>
          <a:chOff x="0" y="0"/>
          <a:chExt cx="0" cy="0"/>
        </a:xfrm>
      </p:grpSpPr>
      <p:sp>
        <p:nvSpPr>
          <p:cNvPr id="304" name="Google Shape;1536;p67">
            <a:extLst>
              <a:ext uri="{FF2B5EF4-FFF2-40B4-BE49-F238E27FC236}">
                <a16:creationId xmlns:a16="http://schemas.microsoft.com/office/drawing/2014/main" id="{2F701E62-F3D7-C92B-B18A-1B34319533B1}"/>
              </a:ext>
            </a:extLst>
          </p:cNvPr>
          <p:cNvSpPr/>
          <p:nvPr/>
        </p:nvSpPr>
        <p:spPr>
          <a:xfrm>
            <a:off x="0" y="0"/>
            <a:ext cx="12192000" cy="6879002"/>
          </a:xfrm>
          <a:prstGeom prst="roundRect">
            <a:avLst>
              <a:gd name="adj" fmla="val 0"/>
            </a:avLst>
          </a:prstGeom>
          <a:solidFill>
            <a:srgbClr val="F5F0D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1" i="0" u="none" strike="noStrike" cap="none" dirty="0">
              <a:solidFill>
                <a:schemeClr val="lt1"/>
              </a:solidFill>
              <a:latin typeface="游ゴシック" panose="020B0400000000000000" pitchFamily="50" charset="-128"/>
              <a:ea typeface="游ゴシック" panose="020B0400000000000000" pitchFamily="50" charset="-128"/>
              <a:sym typeface="Arial"/>
            </a:endParaRPr>
          </a:p>
        </p:txBody>
      </p:sp>
      <p:sp>
        <p:nvSpPr>
          <p:cNvPr id="333" name="四角形: 1 つの角を丸める 332">
            <a:extLst>
              <a:ext uri="{FF2B5EF4-FFF2-40B4-BE49-F238E27FC236}">
                <a16:creationId xmlns:a16="http://schemas.microsoft.com/office/drawing/2014/main" id="{8FDDA2B5-C9F1-E302-E461-C55F4B632179}"/>
              </a:ext>
            </a:extLst>
          </p:cNvPr>
          <p:cNvSpPr>
            <a:spLocks/>
          </p:cNvSpPr>
          <p:nvPr/>
        </p:nvSpPr>
        <p:spPr>
          <a:xfrm flipV="1">
            <a:off x="1" y="4371668"/>
            <a:ext cx="7042149" cy="1217892"/>
          </a:xfrm>
          <a:prstGeom prst="round1Rect">
            <a:avLst>
              <a:gd name="adj" fmla="val 0"/>
            </a:avLst>
          </a:prstGeom>
          <a:solidFill>
            <a:schemeClr val="bg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00" b="1" dirty="0">
              <a:solidFill>
                <a:schemeClr val="bg1"/>
              </a:solidFill>
              <a:latin typeface="游ゴシック" panose="020B0400000000000000" pitchFamily="50" charset="-128"/>
              <a:ea typeface="游ゴシック" panose="020B0400000000000000" pitchFamily="50" charset="-128"/>
            </a:endParaRPr>
          </a:p>
        </p:txBody>
      </p:sp>
      <p:sp>
        <p:nvSpPr>
          <p:cNvPr id="330" name="テキスト ボックス 329">
            <a:extLst>
              <a:ext uri="{FF2B5EF4-FFF2-40B4-BE49-F238E27FC236}">
                <a16:creationId xmlns:a16="http://schemas.microsoft.com/office/drawing/2014/main" id="{399B8A80-F1F9-0BB5-13DD-D22509BEEE72}"/>
              </a:ext>
            </a:extLst>
          </p:cNvPr>
          <p:cNvSpPr txBox="1"/>
          <p:nvPr/>
        </p:nvSpPr>
        <p:spPr>
          <a:xfrm>
            <a:off x="248280" y="4426092"/>
            <a:ext cx="8671661" cy="1400383"/>
          </a:xfrm>
          <a:prstGeom prst="rect">
            <a:avLst/>
          </a:prstGeom>
          <a:noFill/>
        </p:spPr>
        <p:txBody>
          <a:bodyPr wrap="square">
            <a:spAutoFit/>
          </a:bodyPr>
          <a:lstStyle/>
          <a:p>
            <a:r>
              <a:rPr lang="ja-JP" altLang="en-US" sz="8500" b="1" dirty="0">
                <a:solidFill>
                  <a:schemeClr val="tx1">
                    <a:lumMod val="85000"/>
                    <a:lumOff val="15000"/>
                  </a:schemeClr>
                </a:solidFill>
                <a:latin typeface="游ゴシック" panose="020B0400000000000000" pitchFamily="50" charset="-128"/>
                <a:ea typeface="游ゴシック" panose="020B0400000000000000" pitchFamily="50" charset="-128"/>
              </a:rPr>
              <a:t>テキスト入る</a:t>
            </a:r>
          </a:p>
        </p:txBody>
      </p:sp>
      <p:sp>
        <p:nvSpPr>
          <p:cNvPr id="326" name="四角形: 1 つの角を丸める 325">
            <a:extLst>
              <a:ext uri="{FF2B5EF4-FFF2-40B4-BE49-F238E27FC236}">
                <a16:creationId xmlns:a16="http://schemas.microsoft.com/office/drawing/2014/main" id="{9C2F0917-0013-AAF8-2AD8-E26677845526}"/>
              </a:ext>
            </a:extLst>
          </p:cNvPr>
          <p:cNvSpPr>
            <a:spLocks/>
          </p:cNvSpPr>
          <p:nvPr/>
        </p:nvSpPr>
        <p:spPr>
          <a:xfrm flipV="1">
            <a:off x="1" y="2763094"/>
            <a:ext cx="8169044" cy="1217892"/>
          </a:xfrm>
          <a:prstGeom prst="round1Rect">
            <a:avLst>
              <a:gd name="adj" fmla="val 0"/>
            </a:avLst>
          </a:prstGeom>
          <a:solidFill>
            <a:schemeClr val="bg1"/>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00" b="1" dirty="0">
              <a:solidFill>
                <a:schemeClr val="bg1"/>
              </a:solidFill>
              <a:latin typeface="游ゴシック" panose="020B0400000000000000" pitchFamily="50" charset="-128"/>
              <a:ea typeface="游ゴシック" panose="020B0400000000000000" pitchFamily="50" charset="-128"/>
            </a:endParaRPr>
          </a:p>
        </p:txBody>
      </p:sp>
      <p:sp>
        <p:nvSpPr>
          <p:cNvPr id="327" name="四角形: 1 つの角を丸める 326">
            <a:extLst>
              <a:ext uri="{FF2B5EF4-FFF2-40B4-BE49-F238E27FC236}">
                <a16:creationId xmlns:a16="http://schemas.microsoft.com/office/drawing/2014/main" id="{51733C26-BAC7-BC64-64CB-2C30A72AAF2F}"/>
              </a:ext>
            </a:extLst>
          </p:cNvPr>
          <p:cNvSpPr>
            <a:spLocks/>
          </p:cNvSpPr>
          <p:nvPr/>
        </p:nvSpPr>
        <p:spPr>
          <a:xfrm flipV="1">
            <a:off x="0" y="1536151"/>
            <a:ext cx="6095999" cy="850809"/>
          </a:xfrm>
          <a:prstGeom prst="round1Rect">
            <a:avLst>
              <a:gd name="adj" fmla="val 0"/>
            </a:avLst>
          </a:prstGeom>
          <a:solidFill>
            <a:srgbClr val="C09B17"/>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00" b="1" dirty="0">
              <a:solidFill>
                <a:schemeClr val="bg1"/>
              </a:solidFill>
              <a:latin typeface="游ゴシック" panose="020B0400000000000000" pitchFamily="50" charset="-128"/>
              <a:ea typeface="游ゴシック" panose="020B0400000000000000" pitchFamily="50" charset="-128"/>
            </a:endParaRPr>
          </a:p>
        </p:txBody>
      </p:sp>
      <p:sp>
        <p:nvSpPr>
          <p:cNvPr id="328" name="テキスト ボックス 327">
            <a:extLst>
              <a:ext uri="{FF2B5EF4-FFF2-40B4-BE49-F238E27FC236}">
                <a16:creationId xmlns:a16="http://schemas.microsoft.com/office/drawing/2014/main" id="{EBE2D041-06FA-58EC-DD04-84648AE535BF}"/>
              </a:ext>
            </a:extLst>
          </p:cNvPr>
          <p:cNvSpPr txBox="1"/>
          <p:nvPr/>
        </p:nvSpPr>
        <p:spPr>
          <a:xfrm>
            <a:off x="302858" y="1704886"/>
            <a:ext cx="5958119" cy="630942"/>
          </a:xfrm>
          <a:prstGeom prst="rect">
            <a:avLst/>
          </a:prstGeom>
          <a:noFill/>
        </p:spPr>
        <p:txBody>
          <a:bodyPr wrap="square">
            <a:spAutoFit/>
          </a:bodyPr>
          <a:lstStyle/>
          <a:p>
            <a:r>
              <a:rPr lang="ja-JP" altLang="en-US" sz="3500" b="1" spc="-120" dirty="0">
                <a:solidFill>
                  <a:schemeClr val="bg1"/>
                </a:solidFill>
                <a:latin typeface="游ゴシック" panose="020B0400000000000000" pitchFamily="50" charset="-128"/>
                <a:ea typeface="游ゴシック" panose="020B0400000000000000" pitchFamily="50" charset="-128"/>
              </a:rPr>
              <a:t>サブタイトルが入ります</a:t>
            </a:r>
          </a:p>
        </p:txBody>
      </p:sp>
      <p:sp>
        <p:nvSpPr>
          <p:cNvPr id="329" name="テキスト ボックス 328">
            <a:extLst>
              <a:ext uri="{FF2B5EF4-FFF2-40B4-BE49-F238E27FC236}">
                <a16:creationId xmlns:a16="http://schemas.microsoft.com/office/drawing/2014/main" id="{85E77589-03A2-32C6-56C7-7728FBB26994}"/>
              </a:ext>
            </a:extLst>
          </p:cNvPr>
          <p:cNvSpPr txBox="1"/>
          <p:nvPr/>
        </p:nvSpPr>
        <p:spPr>
          <a:xfrm>
            <a:off x="248280" y="2784770"/>
            <a:ext cx="8671661" cy="1400383"/>
          </a:xfrm>
          <a:prstGeom prst="rect">
            <a:avLst/>
          </a:prstGeom>
          <a:noFill/>
        </p:spPr>
        <p:txBody>
          <a:bodyPr wrap="square">
            <a:spAutoFit/>
          </a:bodyPr>
          <a:lstStyle/>
          <a:p>
            <a:r>
              <a:rPr lang="ja-JP" altLang="en-US" sz="8500" b="1" dirty="0">
                <a:solidFill>
                  <a:schemeClr val="tx1">
                    <a:lumMod val="85000"/>
                    <a:lumOff val="15000"/>
                  </a:schemeClr>
                </a:solidFill>
                <a:latin typeface="游ゴシック" panose="020B0400000000000000" pitchFamily="50" charset="-128"/>
                <a:ea typeface="游ゴシック" panose="020B0400000000000000" pitchFamily="50" charset="-128"/>
              </a:rPr>
              <a:t>メインタイトル</a:t>
            </a:r>
          </a:p>
        </p:txBody>
      </p:sp>
      <p:grpSp>
        <p:nvGrpSpPr>
          <p:cNvPr id="4" name="グループ化 3">
            <a:extLst>
              <a:ext uri="{FF2B5EF4-FFF2-40B4-BE49-F238E27FC236}">
                <a16:creationId xmlns:a16="http://schemas.microsoft.com/office/drawing/2014/main" id="{B66B0AC9-52D6-7BE0-E715-74E1BDE5FFBD}"/>
              </a:ext>
            </a:extLst>
          </p:cNvPr>
          <p:cNvGrpSpPr/>
          <p:nvPr/>
        </p:nvGrpSpPr>
        <p:grpSpPr>
          <a:xfrm>
            <a:off x="8155335" y="837039"/>
            <a:ext cx="3299480" cy="5942011"/>
            <a:chOff x="5807969" y="2708920"/>
            <a:chExt cx="1079586" cy="1944218"/>
          </a:xfrm>
        </p:grpSpPr>
        <p:sp>
          <p:nvSpPr>
            <p:cNvPr id="5" name="楕円 4">
              <a:extLst>
                <a:ext uri="{FF2B5EF4-FFF2-40B4-BE49-F238E27FC236}">
                  <a16:creationId xmlns:a16="http://schemas.microsoft.com/office/drawing/2014/main" id="{3A9EF70E-0654-1F6F-B481-56576325474C}"/>
                </a:ext>
              </a:extLst>
            </p:cNvPr>
            <p:cNvSpPr/>
            <p:nvPr/>
          </p:nvSpPr>
          <p:spPr>
            <a:xfrm>
              <a:off x="6023649" y="2708920"/>
              <a:ext cx="648208" cy="648208"/>
            </a:xfrm>
            <a:prstGeom prst="ellipse">
              <a:avLst/>
            </a:pr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楕円 33">
              <a:extLst>
                <a:ext uri="{FF2B5EF4-FFF2-40B4-BE49-F238E27FC236}">
                  <a16:creationId xmlns:a16="http://schemas.microsoft.com/office/drawing/2014/main" id="{D652CBCE-255E-DF57-8813-9665E09233AF}"/>
                </a:ext>
              </a:extLst>
            </p:cNvPr>
            <p:cNvSpPr/>
            <p:nvPr/>
          </p:nvSpPr>
          <p:spPr>
            <a:xfrm rot="5400000">
              <a:off x="5739773" y="3505357"/>
              <a:ext cx="1215977" cy="1079586"/>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dirty="0"/>
                <a:t>イラスト</a:t>
              </a:r>
              <a:endParaRPr kumimoji="1" lang="en-US" altLang="ja-JP" dirty="0"/>
            </a:p>
            <a:p>
              <a:pPr algn="ctr"/>
              <a:r>
                <a:rPr kumimoji="1" lang="ja-JP" altLang="en-US" dirty="0"/>
                <a:t>アイコン</a:t>
              </a:r>
              <a:endParaRPr kumimoji="1" lang="en-US" altLang="ja-JP" dirty="0"/>
            </a:p>
            <a:p>
              <a:pPr algn="ctr"/>
              <a:r>
                <a:rPr kumimoji="1" lang="ja-JP" altLang="en-US" dirty="0"/>
                <a:t>画像</a:t>
              </a:r>
              <a:endParaRPr kumimoji="1" lang="en-US" altLang="ja-JP" dirty="0"/>
            </a:p>
            <a:p>
              <a:pPr algn="ctr"/>
              <a:r>
                <a:rPr kumimoji="1" lang="ja-JP" altLang="en-US" dirty="0"/>
                <a:t>など</a:t>
              </a:r>
            </a:p>
          </p:txBody>
        </p:sp>
      </p:grpSp>
    </p:spTree>
    <p:extLst>
      <p:ext uri="{BB962C8B-B14F-4D97-AF65-F5344CB8AC3E}">
        <p14:creationId xmlns:p14="http://schemas.microsoft.com/office/powerpoint/2010/main" val="997656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DCEC90-943A-9450-CA0A-4BA5D37E017A}"/>
            </a:ext>
          </a:extLst>
        </p:cNvPr>
        <p:cNvGrpSpPr/>
        <p:nvPr/>
      </p:nvGrpSpPr>
      <p:grpSpPr>
        <a:xfrm>
          <a:off x="0" y="0"/>
          <a:ext cx="0" cy="0"/>
          <a:chOff x="0" y="0"/>
          <a:chExt cx="0" cy="0"/>
        </a:xfrm>
      </p:grpSpPr>
      <p:sp>
        <p:nvSpPr>
          <p:cNvPr id="46" name="Google Shape;518;p20">
            <a:extLst>
              <a:ext uri="{FF2B5EF4-FFF2-40B4-BE49-F238E27FC236}">
                <a16:creationId xmlns:a16="http://schemas.microsoft.com/office/drawing/2014/main" id="{EFDCF39B-484B-E53B-27C8-D779408E67FC}"/>
              </a:ext>
            </a:extLst>
          </p:cNvPr>
          <p:cNvSpPr/>
          <p:nvPr/>
        </p:nvSpPr>
        <p:spPr>
          <a:xfrm>
            <a:off x="0" y="1800"/>
            <a:ext cx="12192000" cy="6856199"/>
          </a:xfrm>
          <a:prstGeom prst="roundRect">
            <a:avLst>
              <a:gd name="adj" fmla="val 0"/>
            </a:avLst>
          </a:prstGeom>
          <a:solidFill>
            <a:srgbClr val="C09B1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0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47" name="Google Shape;518;p20">
            <a:extLst>
              <a:ext uri="{FF2B5EF4-FFF2-40B4-BE49-F238E27FC236}">
                <a16:creationId xmlns:a16="http://schemas.microsoft.com/office/drawing/2014/main" id="{CC5FD55A-CA19-408A-83E6-365259C3673B}"/>
              </a:ext>
            </a:extLst>
          </p:cNvPr>
          <p:cNvSpPr/>
          <p:nvPr/>
        </p:nvSpPr>
        <p:spPr>
          <a:xfrm>
            <a:off x="355600" y="380999"/>
            <a:ext cx="11480800" cy="6096003"/>
          </a:xfrm>
          <a:prstGeom prst="roundRect">
            <a:avLst>
              <a:gd name="adj" fmla="val 3067"/>
            </a:avLst>
          </a:prstGeom>
          <a:solidFill>
            <a:schemeClr val="bg1"/>
          </a:solidFill>
          <a:ln>
            <a:noFill/>
          </a:ln>
          <a:effectLst>
            <a:outerShdw blurRad="254000" dist="38100" dir="5400000" algn="t" rotWithShape="0">
              <a:prstClr val="black">
                <a:alpha val="3000"/>
              </a:prst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800"/>
              <a:buFont typeface="Arial"/>
              <a:buNone/>
            </a:pPr>
            <a:endParaRPr sz="2000" b="0" i="0" u="none" strike="noStrike" cap="none" dirty="0">
              <a:solidFill>
                <a:srgbClr val="000000"/>
              </a:solidFill>
              <a:latin typeface="游ゴシック" panose="020B0400000000000000" pitchFamily="50" charset="-128"/>
              <a:ea typeface="游ゴシック" panose="020B0400000000000000" pitchFamily="50" charset="-128"/>
              <a:sym typeface="Arial"/>
            </a:endParaRPr>
          </a:p>
        </p:txBody>
      </p:sp>
      <p:sp>
        <p:nvSpPr>
          <p:cNvPr id="36" name="コンテンツ プレースホルダー 2">
            <a:extLst>
              <a:ext uri="{FF2B5EF4-FFF2-40B4-BE49-F238E27FC236}">
                <a16:creationId xmlns:a16="http://schemas.microsoft.com/office/drawing/2014/main" id="{93513372-8DE0-15A4-E56F-E0FC3B6BF150}"/>
              </a:ext>
            </a:extLst>
          </p:cNvPr>
          <p:cNvSpPr txBox="1">
            <a:spLocks/>
          </p:cNvSpPr>
          <p:nvPr/>
        </p:nvSpPr>
        <p:spPr>
          <a:xfrm>
            <a:off x="2307195" y="2052200"/>
            <a:ext cx="7577610" cy="35795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spcBef>
                <a:spcPts val="0"/>
              </a:spcBef>
              <a:buNone/>
            </a:pPr>
            <a:r>
              <a:rPr lang="ja-JP" altLang="en-US" sz="2500" dirty="0">
                <a:solidFill>
                  <a:schemeClr val="tx1">
                    <a:lumMod val="85000"/>
                    <a:lumOff val="15000"/>
                  </a:schemeClr>
                </a:solidFill>
                <a:latin typeface="游ゴシック" panose="020B0400000000000000" pitchFamily="50" charset="-128"/>
                <a:ea typeface="游ゴシック" panose="020B0400000000000000" pitchFamily="50" charset="-128"/>
              </a:rPr>
              <a:t>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テキストが入ります。</a:t>
            </a:r>
          </a:p>
        </p:txBody>
      </p:sp>
      <p:sp>
        <p:nvSpPr>
          <p:cNvPr id="44" name="テキスト ボックス 43">
            <a:extLst>
              <a:ext uri="{FF2B5EF4-FFF2-40B4-BE49-F238E27FC236}">
                <a16:creationId xmlns:a16="http://schemas.microsoft.com/office/drawing/2014/main" id="{18FFE189-BDF9-B919-F929-FB004D656B0E}"/>
              </a:ext>
            </a:extLst>
          </p:cNvPr>
          <p:cNvSpPr txBox="1"/>
          <p:nvPr/>
        </p:nvSpPr>
        <p:spPr>
          <a:xfrm>
            <a:off x="1090113" y="1286781"/>
            <a:ext cx="10011775" cy="477054"/>
          </a:xfrm>
          <a:prstGeom prst="rect">
            <a:avLst/>
          </a:prstGeom>
          <a:noFill/>
        </p:spPr>
        <p:txBody>
          <a:bodyPr wrap="square" rtlCol="0">
            <a:spAutoFit/>
          </a:bodyPr>
          <a:lstStyle/>
          <a:p>
            <a:pPr algn="ctr"/>
            <a:r>
              <a:rPr kumimoji="1" lang="ja-JP" altLang="en-US" sz="2500" b="1" dirty="0">
                <a:solidFill>
                  <a:schemeClr val="tx1">
                    <a:lumMod val="85000"/>
                    <a:lumOff val="15000"/>
                  </a:schemeClr>
                </a:solidFill>
                <a:latin typeface="游ゴシック" panose="020B0400000000000000" pitchFamily="50" charset="-128"/>
                <a:ea typeface="游ゴシック" panose="020B0400000000000000" pitchFamily="50" charset="-128"/>
              </a:rPr>
              <a:t>はじめに</a:t>
            </a:r>
          </a:p>
        </p:txBody>
      </p:sp>
    </p:spTree>
    <p:extLst>
      <p:ext uri="{BB962C8B-B14F-4D97-AF65-F5344CB8AC3E}">
        <p14:creationId xmlns:p14="http://schemas.microsoft.com/office/powerpoint/2010/main" val="1458031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D98477-8A75-EF8E-FC3F-67FC7A67F832}"/>
            </a:ext>
          </a:extLst>
        </p:cNvPr>
        <p:cNvGrpSpPr/>
        <p:nvPr/>
      </p:nvGrpSpPr>
      <p:grpSpPr>
        <a:xfrm>
          <a:off x="0" y="0"/>
          <a:ext cx="0" cy="0"/>
          <a:chOff x="0" y="0"/>
          <a:chExt cx="0" cy="0"/>
        </a:xfrm>
      </p:grpSpPr>
      <p:sp>
        <p:nvSpPr>
          <p:cNvPr id="2" name="タイトル 4">
            <a:extLst>
              <a:ext uri="{FF2B5EF4-FFF2-40B4-BE49-F238E27FC236}">
                <a16:creationId xmlns:a16="http://schemas.microsoft.com/office/drawing/2014/main" id="{18E4299C-70FF-0CEA-DEC3-A186468DD04F}"/>
              </a:ext>
            </a:extLst>
          </p:cNvPr>
          <p:cNvSpPr>
            <a:spLocks noGrp="1"/>
          </p:cNvSpPr>
          <p:nvPr>
            <p:ph type="ctrTitle"/>
          </p:nvPr>
        </p:nvSpPr>
        <p:spPr/>
        <p:txBody>
          <a:bodyPr>
            <a:normAutofit/>
          </a:bodyPr>
          <a:lstStyle/>
          <a:p>
            <a:r>
              <a:rPr lang="ja-JP" altLang="en-US" b="0" dirty="0">
                <a:solidFill>
                  <a:schemeClr val="tx1">
                    <a:lumMod val="85000"/>
                    <a:lumOff val="15000"/>
                  </a:schemeClr>
                </a:solidFill>
              </a:rPr>
              <a:t>目次</a:t>
            </a:r>
          </a:p>
        </p:txBody>
      </p:sp>
      <p:sp>
        <p:nvSpPr>
          <p:cNvPr id="8" name="テキスト ボックス 7">
            <a:extLst>
              <a:ext uri="{FF2B5EF4-FFF2-40B4-BE49-F238E27FC236}">
                <a16:creationId xmlns:a16="http://schemas.microsoft.com/office/drawing/2014/main" id="{5E432A66-15F9-2871-1CC0-C8795870756B}"/>
              </a:ext>
            </a:extLst>
          </p:cNvPr>
          <p:cNvSpPr txBox="1"/>
          <p:nvPr/>
        </p:nvSpPr>
        <p:spPr>
          <a:xfrm>
            <a:off x="817033" y="1193446"/>
            <a:ext cx="9732433" cy="4774962"/>
          </a:xfrm>
          <a:prstGeom prst="rect">
            <a:avLst/>
          </a:prstGeom>
          <a:noFill/>
        </p:spPr>
        <p:txBody>
          <a:bodyPr wrap="square">
            <a:spAutoFit/>
          </a:bodyPr>
          <a:lstStyle/>
          <a:p>
            <a:pPr>
              <a:lnSpc>
                <a:spcPct val="200000"/>
              </a:lnSpc>
            </a:pP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各スライドのタイトルが入ります</a:t>
            </a:r>
            <a:endPar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200000"/>
              </a:lnSpc>
            </a:pPr>
            <a:r>
              <a:rPr lang="ja-JP" altLang="en-US" sz="1400" dirty="0">
                <a:solidFill>
                  <a:schemeClr val="tx1">
                    <a:lumMod val="85000"/>
                    <a:lumOff val="15000"/>
                  </a:schemeClr>
                </a:solidFill>
                <a:latin typeface="游ゴシック" panose="020B0400000000000000" pitchFamily="50" charset="-128"/>
              </a:rPr>
              <a:t>各スライドのタイトルが入ります</a:t>
            </a:r>
            <a:endParaRPr lang="en-US" altLang="ja-JP" sz="1400" dirty="0">
              <a:solidFill>
                <a:schemeClr val="tx1">
                  <a:lumMod val="85000"/>
                  <a:lumOff val="15000"/>
                </a:schemeClr>
              </a:solidFill>
              <a:latin typeface="游ゴシック" panose="020B0400000000000000" pitchFamily="50" charset="-128"/>
            </a:endParaRPr>
          </a:p>
          <a:p>
            <a:pPr>
              <a:lnSpc>
                <a:spcPct val="200000"/>
              </a:lnSpc>
            </a:pPr>
            <a:r>
              <a:rPr lang="ja-JP" altLang="en-US" sz="1400" dirty="0">
                <a:solidFill>
                  <a:schemeClr val="tx1">
                    <a:lumMod val="85000"/>
                    <a:lumOff val="15000"/>
                  </a:schemeClr>
                </a:solidFill>
                <a:latin typeface="游ゴシック" panose="020B0400000000000000" pitchFamily="50" charset="-128"/>
              </a:rPr>
              <a:t>各スライドのタイトルが入ります</a:t>
            </a:r>
            <a:endParaRPr lang="en-US" altLang="ja-JP" sz="1400" dirty="0">
              <a:solidFill>
                <a:schemeClr val="tx1">
                  <a:lumMod val="85000"/>
                  <a:lumOff val="15000"/>
                </a:schemeClr>
              </a:solidFill>
              <a:latin typeface="游ゴシック" panose="020B0400000000000000" pitchFamily="50" charset="-128"/>
            </a:endParaRPr>
          </a:p>
          <a:p>
            <a:pPr>
              <a:lnSpc>
                <a:spcPct val="200000"/>
              </a:lnSpc>
            </a:pPr>
            <a:r>
              <a:rPr lang="ja-JP" altLang="en-US" sz="1400" dirty="0">
                <a:solidFill>
                  <a:schemeClr val="tx1">
                    <a:lumMod val="85000"/>
                    <a:lumOff val="15000"/>
                  </a:schemeClr>
                </a:solidFill>
                <a:latin typeface="游ゴシック" panose="020B0400000000000000" pitchFamily="50" charset="-128"/>
              </a:rPr>
              <a:t>各スライドのタイトルが入ります</a:t>
            </a:r>
            <a:endParaRPr lang="en-US" altLang="ja-JP" sz="1400" dirty="0">
              <a:solidFill>
                <a:schemeClr val="tx1">
                  <a:lumMod val="85000"/>
                  <a:lumOff val="15000"/>
                </a:schemeClr>
              </a:solidFill>
              <a:latin typeface="游ゴシック" panose="020B0400000000000000" pitchFamily="50" charset="-128"/>
            </a:endParaRPr>
          </a:p>
          <a:p>
            <a:pPr>
              <a:lnSpc>
                <a:spcPct val="200000"/>
              </a:lnSpc>
            </a:pPr>
            <a:r>
              <a:rPr lang="ja-JP" altLang="en-US" sz="1400" dirty="0">
                <a:solidFill>
                  <a:schemeClr val="tx1">
                    <a:lumMod val="85000"/>
                    <a:lumOff val="15000"/>
                  </a:schemeClr>
                </a:solidFill>
                <a:latin typeface="游ゴシック" panose="020B0400000000000000" pitchFamily="50" charset="-128"/>
              </a:rPr>
              <a:t>各スライドのタイトルが入ります</a:t>
            </a:r>
            <a:endParaRPr lang="en-US" altLang="ja-JP" sz="1400" dirty="0">
              <a:solidFill>
                <a:schemeClr val="tx1">
                  <a:lumMod val="85000"/>
                  <a:lumOff val="15000"/>
                </a:schemeClr>
              </a:solidFill>
              <a:latin typeface="游ゴシック" panose="020B0400000000000000" pitchFamily="50" charset="-128"/>
            </a:endParaRPr>
          </a:p>
          <a:p>
            <a:pPr>
              <a:lnSpc>
                <a:spcPct val="200000"/>
              </a:lnSpc>
            </a:pPr>
            <a:r>
              <a:rPr lang="ja-JP" altLang="en-US" sz="1400" dirty="0">
                <a:solidFill>
                  <a:schemeClr val="tx1">
                    <a:lumMod val="85000"/>
                    <a:lumOff val="15000"/>
                  </a:schemeClr>
                </a:solidFill>
                <a:latin typeface="游ゴシック" panose="020B0400000000000000" pitchFamily="50" charset="-128"/>
              </a:rPr>
              <a:t>各スライドのタイトルが入ります</a:t>
            </a:r>
            <a:endParaRPr lang="en-US" altLang="ja-JP" sz="1400" dirty="0">
              <a:solidFill>
                <a:schemeClr val="tx1">
                  <a:lumMod val="85000"/>
                  <a:lumOff val="15000"/>
                </a:schemeClr>
              </a:solidFill>
              <a:latin typeface="游ゴシック" panose="020B0400000000000000" pitchFamily="50" charset="-128"/>
            </a:endParaRPr>
          </a:p>
          <a:p>
            <a:pPr>
              <a:lnSpc>
                <a:spcPct val="200000"/>
              </a:lnSpc>
            </a:pPr>
            <a:r>
              <a:rPr lang="ja-JP" altLang="en-US" sz="1400" dirty="0">
                <a:solidFill>
                  <a:schemeClr val="tx1">
                    <a:lumMod val="85000"/>
                    <a:lumOff val="15000"/>
                  </a:schemeClr>
                </a:solidFill>
                <a:latin typeface="游ゴシック" panose="020B0400000000000000" pitchFamily="50" charset="-128"/>
              </a:rPr>
              <a:t>各スライドのタイトルが入ります</a:t>
            </a:r>
            <a:endParaRPr lang="en-US" altLang="ja-JP" sz="1400" dirty="0">
              <a:solidFill>
                <a:schemeClr val="tx1">
                  <a:lumMod val="85000"/>
                  <a:lumOff val="15000"/>
                </a:schemeClr>
              </a:solidFill>
              <a:latin typeface="游ゴシック" panose="020B0400000000000000" pitchFamily="50" charset="-128"/>
            </a:endParaRPr>
          </a:p>
          <a:p>
            <a:pPr>
              <a:lnSpc>
                <a:spcPct val="200000"/>
              </a:lnSpc>
            </a:pPr>
            <a:r>
              <a:rPr lang="ja-JP" altLang="en-US" sz="1400" dirty="0">
                <a:solidFill>
                  <a:schemeClr val="tx1">
                    <a:lumMod val="85000"/>
                    <a:lumOff val="15000"/>
                  </a:schemeClr>
                </a:solidFill>
                <a:latin typeface="游ゴシック" panose="020B0400000000000000" pitchFamily="50" charset="-128"/>
              </a:rPr>
              <a:t>各スライドのタイトルが入ります</a:t>
            </a:r>
            <a:endParaRPr lang="en-US" altLang="ja-JP" sz="1400" dirty="0">
              <a:solidFill>
                <a:schemeClr val="tx1">
                  <a:lumMod val="85000"/>
                  <a:lumOff val="15000"/>
                </a:schemeClr>
              </a:solidFill>
              <a:latin typeface="游ゴシック" panose="020B0400000000000000" pitchFamily="50" charset="-128"/>
            </a:endParaRPr>
          </a:p>
          <a:p>
            <a:pPr>
              <a:lnSpc>
                <a:spcPct val="200000"/>
              </a:lnSpc>
            </a:pPr>
            <a:r>
              <a:rPr lang="ja-JP" altLang="en-US" sz="1400" dirty="0">
                <a:solidFill>
                  <a:schemeClr val="tx1">
                    <a:lumMod val="85000"/>
                    <a:lumOff val="15000"/>
                  </a:schemeClr>
                </a:solidFill>
                <a:latin typeface="游ゴシック" panose="020B0400000000000000" pitchFamily="50" charset="-128"/>
              </a:rPr>
              <a:t>各スライドのタイトルが入ります</a:t>
            </a:r>
            <a:endParaRPr lang="en-US" altLang="ja-JP" sz="1400" dirty="0">
              <a:solidFill>
                <a:schemeClr val="tx1">
                  <a:lumMod val="85000"/>
                  <a:lumOff val="15000"/>
                </a:schemeClr>
              </a:solidFill>
              <a:latin typeface="游ゴシック" panose="020B0400000000000000" pitchFamily="50" charset="-128"/>
            </a:endParaRPr>
          </a:p>
          <a:p>
            <a:pPr>
              <a:lnSpc>
                <a:spcPct val="200000"/>
              </a:lnSpc>
            </a:pPr>
            <a:r>
              <a:rPr lang="ja-JP" altLang="en-US" sz="1400" dirty="0">
                <a:solidFill>
                  <a:schemeClr val="tx1">
                    <a:lumMod val="85000"/>
                    <a:lumOff val="15000"/>
                  </a:schemeClr>
                </a:solidFill>
                <a:latin typeface="游ゴシック" panose="020B0400000000000000" pitchFamily="50" charset="-128"/>
              </a:rPr>
              <a:t>各スライドのタイトルが入ります</a:t>
            </a:r>
            <a:endParaRPr lang="en-US" altLang="ja-JP" sz="1400" dirty="0">
              <a:solidFill>
                <a:schemeClr val="tx1">
                  <a:lumMod val="85000"/>
                  <a:lumOff val="15000"/>
                </a:schemeClr>
              </a:solidFill>
              <a:latin typeface="游ゴシック" panose="020B0400000000000000" pitchFamily="50" charset="-128"/>
            </a:endParaRPr>
          </a:p>
          <a:p>
            <a:pPr>
              <a:lnSpc>
                <a:spcPct val="200000"/>
              </a:lnSpc>
            </a:pPr>
            <a:r>
              <a:rPr lang="ja-JP" altLang="en-US" sz="1400" dirty="0">
                <a:solidFill>
                  <a:schemeClr val="tx1">
                    <a:lumMod val="85000"/>
                    <a:lumOff val="15000"/>
                  </a:schemeClr>
                </a:solidFill>
                <a:latin typeface="游ゴシック" panose="020B0400000000000000" pitchFamily="50" charset="-128"/>
              </a:rPr>
              <a:t>各スライドのタイトルが入ります</a:t>
            </a:r>
            <a:endParaRPr lang="en-US" altLang="ja-JP" sz="1400" dirty="0">
              <a:solidFill>
                <a:schemeClr val="tx1">
                  <a:lumMod val="85000"/>
                  <a:lumOff val="15000"/>
                </a:schemeClr>
              </a:solidFill>
              <a:latin typeface="游ゴシック" panose="020B0400000000000000" pitchFamily="50" charset="-128"/>
            </a:endParaRPr>
          </a:p>
        </p:txBody>
      </p:sp>
      <p:sp>
        <p:nvSpPr>
          <p:cNvPr id="9" name="テキスト ボックス 8">
            <a:extLst>
              <a:ext uri="{FF2B5EF4-FFF2-40B4-BE49-F238E27FC236}">
                <a16:creationId xmlns:a16="http://schemas.microsoft.com/office/drawing/2014/main" id="{31E78389-7085-BBE2-7F90-9F2FB5E8305D}"/>
              </a:ext>
            </a:extLst>
          </p:cNvPr>
          <p:cNvSpPr txBox="1"/>
          <p:nvPr/>
        </p:nvSpPr>
        <p:spPr>
          <a:xfrm>
            <a:off x="7084608" y="1193446"/>
            <a:ext cx="4195512" cy="4778231"/>
          </a:xfrm>
          <a:prstGeom prst="rect">
            <a:avLst/>
          </a:prstGeom>
          <a:noFill/>
        </p:spPr>
        <p:txBody>
          <a:bodyPr wrap="square">
            <a:spAutoFit/>
          </a:bodyPr>
          <a:lstStyle/>
          <a:p>
            <a:pPr algn="r">
              <a:lnSpc>
                <a:spcPct val="200000"/>
              </a:lnSpc>
            </a:pPr>
            <a:r>
              <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rPr>
              <a:t>P4</a:t>
            </a:r>
          </a:p>
          <a:p>
            <a:pPr algn="r">
              <a:lnSpc>
                <a:spcPct val="200000"/>
              </a:lnSpc>
            </a:pPr>
            <a:r>
              <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rPr>
              <a:t>P5</a:t>
            </a:r>
          </a:p>
          <a:p>
            <a:pPr algn="r">
              <a:lnSpc>
                <a:spcPct val="200000"/>
              </a:lnSpc>
            </a:pPr>
            <a:r>
              <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rPr>
              <a:t>P6</a:t>
            </a:r>
          </a:p>
          <a:p>
            <a:pPr algn="r">
              <a:lnSpc>
                <a:spcPct val="200000"/>
              </a:lnSpc>
            </a:pPr>
            <a:r>
              <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rPr>
              <a:t>P7</a:t>
            </a:r>
          </a:p>
          <a:p>
            <a:pPr algn="r">
              <a:lnSpc>
                <a:spcPct val="200000"/>
              </a:lnSpc>
            </a:pPr>
            <a:r>
              <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rPr>
              <a:t>P8</a:t>
            </a:r>
          </a:p>
          <a:p>
            <a:pPr algn="r">
              <a:lnSpc>
                <a:spcPct val="200000"/>
              </a:lnSpc>
            </a:pPr>
            <a:r>
              <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rPr>
              <a:t>P9</a:t>
            </a:r>
          </a:p>
          <a:p>
            <a:pPr algn="r">
              <a:lnSpc>
                <a:spcPct val="200000"/>
              </a:lnSpc>
            </a:pPr>
            <a:r>
              <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rPr>
              <a:t>P10</a:t>
            </a:r>
          </a:p>
          <a:p>
            <a:pPr algn="r">
              <a:lnSpc>
                <a:spcPct val="200000"/>
              </a:lnSpc>
            </a:pPr>
            <a:r>
              <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rPr>
              <a:t>P11</a:t>
            </a:r>
          </a:p>
          <a:p>
            <a:pPr algn="r">
              <a:lnSpc>
                <a:spcPct val="200000"/>
              </a:lnSpc>
            </a:pPr>
            <a:r>
              <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rPr>
              <a:t>P12</a:t>
            </a:r>
          </a:p>
          <a:p>
            <a:pPr algn="r">
              <a:lnSpc>
                <a:spcPct val="200000"/>
              </a:lnSpc>
            </a:pPr>
            <a:r>
              <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rPr>
              <a:t>P13</a:t>
            </a:r>
          </a:p>
          <a:p>
            <a:pPr algn="r">
              <a:lnSpc>
                <a:spcPct val="200000"/>
              </a:lnSpc>
            </a:pPr>
            <a:r>
              <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rPr>
              <a:t>P14</a:t>
            </a:r>
          </a:p>
        </p:txBody>
      </p:sp>
    </p:spTree>
    <p:extLst>
      <p:ext uri="{BB962C8B-B14F-4D97-AF65-F5344CB8AC3E}">
        <p14:creationId xmlns:p14="http://schemas.microsoft.com/office/powerpoint/2010/main" val="196151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49A54-79D9-C845-5962-3FBB6095F3F9}"/>
            </a:ext>
          </a:extLst>
        </p:cNvPr>
        <p:cNvGrpSpPr/>
        <p:nvPr/>
      </p:nvGrpSpPr>
      <p:grpSpPr>
        <a:xfrm>
          <a:off x="0" y="0"/>
          <a:ext cx="0" cy="0"/>
          <a:chOff x="0" y="0"/>
          <a:chExt cx="0" cy="0"/>
        </a:xfrm>
      </p:grpSpPr>
      <p:sp>
        <p:nvSpPr>
          <p:cNvPr id="30" name="タイトル 29">
            <a:extLst>
              <a:ext uri="{FF2B5EF4-FFF2-40B4-BE49-F238E27FC236}">
                <a16:creationId xmlns:a16="http://schemas.microsoft.com/office/drawing/2014/main" id="{08EF95B4-291F-93AC-15E9-A995E4A8F2B3}"/>
              </a:ext>
            </a:extLst>
          </p:cNvPr>
          <p:cNvSpPr>
            <a:spLocks noGrp="1"/>
          </p:cNvSpPr>
          <p:nvPr>
            <p:ph type="ctrTitle"/>
          </p:nvPr>
        </p:nvSpPr>
        <p:spPr/>
        <p:txBody>
          <a:bodyPr/>
          <a:lstStyle/>
          <a:p>
            <a:r>
              <a:rPr lang="ja-JP" altLang="en-US" b="0" dirty="0">
                <a:solidFill>
                  <a:schemeClr val="tx1">
                    <a:lumMod val="85000"/>
                    <a:lumOff val="15000"/>
                  </a:schemeClr>
                </a:solidFill>
              </a:rPr>
              <a:t>課題</a:t>
            </a:r>
          </a:p>
        </p:txBody>
      </p:sp>
      <p:sp>
        <p:nvSpPr>
          <p:cNvPr id="31" name="テキスト ボックス 30">
            <a:extLst>
              <a:ext uri="{FF2B5EF4-FFF2-40B4-BE49-F238E27FC236}">
                <a16:creationId xmlns:a16="http://schemas.microsoft.com/office/drawing/2014/main" id="{2A7A3576-0155-F07D-062E-34D50851B06B}"/>
              </a:ext>
            </a:extLst>
          </p:cNvPr>
          <p:cNvSpPr txBox="1"/>
          <p:nvPr/>
        </p:nvSpPr>
        <p:spPr>
          <a:xfrm>
            <a:off x="1090113" y="1184330"/>
            <a:ext cx="10011775" cy="477054"/>
          </a:xfrm>
          <a:prstGeom prst="rect">
            <a:avLst/>
          </a:prstGeom>
          <a:noFill/>
        </p:spPr>
        <p:txBody>
          <a:bodyPr wrap="square" rtlCol="0">
            <a:spAutoFit/>
          </a:bodyPr>
          <a:lstStyle/>
          <a:p>
            <a:pPr algn="ctr"/>
            <a:r>
              <a:rPr kumimoji="1" lang="ja-JP" altLang="en-US" sz="2500" b="1" dirty="0">
                <a:solidFill>
                  <a:schemeClr val="tx1">
                    <a:lumMod val="85000"/>
                    <a:lumOff val="15000"/>
                  </a:schemeClr>
                </a:solidFill>
                <a:latin typeface="游ゴシック" panose="020B0400000000000000" pitchFamily="50" charset="-128"/>
                <a:ea typeface="游ゴシック" panose="020B0400000000000000" pitchFamily="50" charset="-128"/>
              </a:rPr>
              <a:t>テキストが入ります</a:t>
            </a:r>
          </a:p>
        </p:txBody>
      </p:sp>
      <p:sp>
        <p:nvSpPr>
          <p:cNvPr id="601" name="フリーフォーム: 図形 600">
            <a:extLst>
              <a:ext uri="{FF2B5EF4-FFF2-40B4-BE49-F238E27FC236}">
                <a16:creationId xmlns:a16="http://schemas.microsoft.com/office/drawing/2014/main" id="{1E601CC8-9FFC-F0C1-7BF4-CBF40851C0C6}"/>
              </a:ext>
            </a:extLst>
          </p:cNvPr>
          <p:cNvSpPr/>
          <p:nvPr/>
        </p:nvSpPr>
        <p:spPr>
          <a:xfrm>
            <a:off x="-9975850" y="-4829480"/>
            <a:ext cx="2143" cy="2143"/>
          </a:xfrm>
          <a:custGeom>
            <a:avLst/>
            <a:gdLst/>
            <a:ahLst/>
            <a:cxnLst/>
            <a:rect l="l" t="t" r="r" b="b"/>
            <a:pathLst>
              <a:path w="2143" h="2143"/>
            </a:pathLst>
          </a:custGeom>
          <a:noFill/>
          <a:ln w="5716" cap="flat">
            <a:solidFill>
              <a:srgbClr val="DBCABF"/>
            </a:solidFill>
            <a:prstDash val="solid"/>
            <a:miter/>
          </a:ln>
        </p:spPr>
        <p:txBody>
          <a:bodyPr rtlCol="0" anchor="ctr"/>
          <a:lstStyle/>
          <a:p>
            <a:endParaRPr lang="ja-JP" altLang="en-US"/>
          </a:p>
        </p:txBody>
      </p:sp>
      <p:sp>
        <p:nvSpPr>
          <p:cNvPr id="2" name="四角形: 角を丸くする 4">
            <a:extLst>
              <a:ext uri="{FF2B5EF4-FFF2-40B4-BE49-F238E27FC236}">
                <a16:creationId xmlns:a16="http://schemas.microsoft.com/office/drawing/2014/main" id="{CC5C91F1-8D24-AFE0-A748-E9A9516287C8}"/>
              </a:ext>
            </a:extLst>
          </p:cNvPr>
          <p:cNvSpPr/>
          <p:nvPr/>
        </p:nvSpPr>
        <p:spPr>
          <a:xfrm>
            <a:off x="842560" y="2028520"/>
            <a:ext cx="2943412" cy="497763"/>
          </a:xfrm>
          <a:prstGeom prst="roundRect">
            <a:avLst>
              <a:gd name="adj" fmla="val 50000"/>
            </a:avLst>
          </a:prstGeom>
          <a:solidFill>
            <a:srgbClr val="C09B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b="1" dirty="0">
                <a:solidFill>
                  <a:schemeClr val="bg1"/>
                </a:solidFill>
                <a:latin typeface="游ゴシック" panose="020B0400000000000000" pitchFamily="50" charset="-128"/>
                <a:ea typeface="游ゴシック" panose="020B0400000000000000" pitchFamily="50" charset="-128"/>
              </a:rPr>
              <a:t>テキスト</a:t>
            </a:r>
            <a:endParaRPr kumimoji="1" lang="ja-JP" altLang="en-US" b="1" dirty="0">
              <a:solidFill>
                <a:schemeClr val="bg1"/>
              </a:solidFill>
              <a:latin typeface="游ゴシック" panose="020B0400000000000000" pitchFamily="50" charset="-128"/>
              <a:ea typeface="游ゴシック" panose="020B0400000000000000" pitchFamily="50" charset="-128"/>
            </a:endParaRPr>
          </a:p>
        </p:txBody>
      </p:sp>
      <p:sp>
        <p:nvSpPr>
          <p:cNvPr id="4" name="四角形: 角を丸くする 4">
            <a:extLst>
              <a:ext uri="{FF2B5EF4-FFF2-40B4-BE49-F238E27FC236}">
                <a16:creationId xmlns:a16="http://schemas.microsoft.com/office/drawing/2014/main" id="{02FA69DC-97D6-BB23-C722-F03007FD86A5}"/>
              </a:ext>
            </a:extLst>
          </p:cNvPr>
          <p:cNvSpPr/>
          <p:nvPr/>
        </p:nvSpPr>
        <p:spPr>
          <a:xfrm>
            <a:off x="8387433" y="2028520"/>
            <a:ext cx="2943412" cy="497763"/>
          </a:xfrm>
          <a:prstGeom prst="roundRect">
            <a:avLst>
              <a:gd name="adj" fmla="val 50000"/>
            </a:avLst>
          </a:prstGeom>
          <a:solidFill>
            <a:srgbClr val="C09B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b="1" dirty="0">
                <a:solidFill>
                  <a:schemeClr val="bg1"/>
                </a:solidFill>
                <a:latin typeface="游ゴシック" panose="020B0400000000000000" pitchFamily="50" charset="-128"/>
                <a:ea typeface="游ゴシック" panose="020B0400000000000000" pitchFamily="50" charset="-128"/>
              </a:rPr>
              <a:t>テキスト</a:t>
            </a:r>
            <a:endParaRPr kumimoji="1" lang="ja-JP" altLang="en-US" b="1" dirty="0">
              <a:solidFill>
                <a:schemeClr val="bg1"/>
              </a:solidFill>
              <a:latin typeface="游ゴシック" panose="020B0400000000000000" pitchFamily="50" charset="-128"/>
              <a:ea typeface="游ゴシック" panose="020B0400000000000000" pitchFamily="50" charset="-128"/>
            </a:endParaRPr>
          </a:p>
        </p:txBody>
      </p:sp>
      <p:sp>
        <p:nvSpPr>
          <p:cNvPr id="17" name="四角形: 角を丸くする 4">
            <a:extLst>
              <a:ext uri="{FF2B5EF4-FFF2-40B4-BE49-F238E27FC236}">
                <a16:creationId xmlns:a16="http://schemas.microsoft.com/office/drawing/2014/main" id="{8B099937-AFCA-7BF0-8EEB-79172E9AB2B9}"/>
              </a:ext>
            </a:extLst>
          </p:cNvPr>
          <p:cNvSpPr/>
          <p:nvPr/>
        </p:nvSpPr>
        <p:spPr>
          <a:xfrm>
            <a:off x="4624294" y="2028520"/>
            <a:ext cx="2943412" cy="497763"/>
          </a:xfrm>
          <a:prstGeom prst="roundRect">
            <a:avLst>
              <a:gd name="adj" fmla="val 50000"/>
            </a:avLst>
          </a:prstGeom>
          <a:solidFill>
            <a:srgbClr val="C09B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b="1" dirty="0">
                <a:solidFill>
                  <a:schemeClr val="bg1"/>
                </a:solidFill>
                <a:latin typeface="游ゴシック" panose="020B0400000000000000" pitchFamily="50" charset="-128"/>
                <a:ea typeface="游ゴシック" panose="020B0400000000000000" pitchFamily="50" charset="-128"/>
              </a:rPr>
              <a:t>テキスト</a:t>
            </a:r>
            <a:endParaRPr kumimoji="1" lang="ja-JP" altLang="en-US" b="1" dirty="0">
              <a:solidFill>
                <a:schemeClr val="bg1"/>
              </a:solidFill>
              <a:latin typeface="游ゴシック" panose="020B0400000000000000" pitchFamily="50" charset="-128"/>
              <a:ea typeface="游ゴシック" panose="020B0400000000000000" pitchFamily="50" charset="-128"/>
            </a:endParaRPr>
          </a:p>
        </p:txBody>
      </p:sp>
      <p:sp>
        <p:nvSpPr>
          <p:cNvPr id="946" name="テキスト ボックス 945">
            <a:extLst>
              <a:ext uri="{FF2B5EF4-FFF2-40B4-BE49-F238E27FC236}">
                <a16:creationId xmlns:a16="http://schemas.microsoft.com/office/drawing/2014/main" id="{1B125B43-F5A8-1ED0-5D11-52D6E8C87813}"/>
              </a:ext>
            </a:extLst>
          </p:cNvPr>
          <p:cNvSpPr txBox="1"/>
          <p:nvPr/>
        </p:nvSpPr>
        <p:spPr>
          <a:xfrm>
            <a:off x="828559" y="5046474"/>
            <a:ext cx="3082967" cy="796500"/>
          </a:xfrm>
          <a:prstGeom prst="rect">
            <a:avLst/>
          </a:prstGeom>
          <a:noFill/>
        </p:spPr>
        <p:txBody>
          <a:bodyPr wrap="square" rtlCol="0">
            <a:spAutoFit/>
          </a:bodyPr>
          <a:lstStyle/>
          <a:p>
            <a:pPr>
              <a:lnSpc>
                <a:spcPct val="150000"/>
              </a:lnSpc>
            </a:pPr>
            <a:r>
              <a:rPr lang="ja-JP" altLang="en-US" sz="1600" dirty="0">
                <a:solidFill>
                  <a:schemeClr val="tx1">
                    <a:lumMod val="85000"/>
                    <a:lumOff val="15000"/>
                  </a:schemeClr>
                </a:solidFill>
                <a:latin typeface="游ゴシック" panose="020B0400000000000000" pitchFamily="50" charset="-128"/>
              </a:rPr>
              <a:t>テキストが入ります。テキストが入ります。</a:t>
            </a:r>
            <a:endParaRPr lang="en-US" altLang="ja-JP" sz="1600"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947" name="テキスト ボックス 946">
            <a:extLst>
              <a:ext uri="{FF2B5EF4-FFF2-40B4-BE49-F238E27FC236}">
                <a16:creationId xmlns:a16="http://schemas.microsoft.com/office/drawing/2014/main" id="{BEC529C7-E7DA-5B7C-5E83-2ADE9987C99F}"/>
              </a:ext>
            </a:extLst>
          </p:cNvPr>
          <p:cNvSpPr txBox="1"/>
          <p:nvPr/>
        </p:nvSpPr>
        <p:spPr>
          <a:xfrm>
            <a:off x="4554516" y="5046474"/>
            <a:ext cx="3082967" cy="800219"/>
          </a:xfrm>
          <a:prstGeom prst="rect">
            <a:avLst/>
          </a:prstGeom>
          <a:noFill/>
        </p:spPr>
        <p:txBody>
          <a:bodyPr wrap="square" rtlCol="0">
            <a:spAutoFit/>
          </a:bodyPr>
          <a:lstStyle/>
          <a:p>
            <a:pPr>
              <a:lnSpc>
                <a:spcPct val="150000"/>
              </a:lnSpc>
            </a:pPr>
            <a:r>
              <a:rPr lang="ja-JP" altLang="en-US" sz="1600" dirty="0">
                <a:solidFill>
                  <a:schemeClr val="tx1">
                    <a:lumMod val="85000"/>
                    <a:lumOff val="15000"/>
                  </a:schemeClr>
                </a:solidFill>
                <a:latin typeface="游ゴシック" panose="020B0400000000000000" pitchFamily="50" charset="-128"/>
              </a:rPr>
              <a:t>テキストが入ります。テキストが入ります。</a:t>
            </a:r>
            <a:endParaRPr lang="en-US" altLang="ja-JP" sz="1600" dirty="0">
              <a:solidFill>
                <a:schemeClr val="tx1">
                  <a:lumMod val="85000"/>
                  <a:lumOff val="15000"/>
                </a:schemeClr>
              </a:solidFill>
              <a:latin typeface="游ゴシック" panose="020B0400000000000000" pitchFamily="50" charset="-128"/>
            </a:endParaRPr>
          </a:p>
        </p:txBody>
      </p:sp>
      <p:sp>
        <p:nvSpPr>
          <p:cNvPr id="948" name="テキスト ボックス 947">
            <a:extLst>
              <a:ext uri="{FF2B5EF4-FFF2-40B4-BE49-F238E27FC236}">
                <a16:creationId xmlns:a16="http://schemas.microsoft.com/office/drawing/2014/main" id="{F71CC305-C202-A53A-1D9D-408C72246DF6}"/>
              </a:ext>
            </a:extLst>
          </p:cNvPr>
          <p:cNvSpPr txBox="1"/>
          <p:nvPr/>
        </p:nvSpPr>
        <p:spPr>
          <a:xfrm>
            <a:off x="8317656" y="5046474"/>
            <a:ext cx="3082967" cy="800219"/>
          </a:xfrm>
          <a:prstGeom prst="rect">
            <a:avLst/>
          </a:prstGeom>
          <a:noFill/>
        </p:spPr>
        <p:txBody>
          <a:bodyPr wrap="square" rtlCol="0">
            <a:spAutoFit/>
          </a:bodyPr>
          <a:lstStyle/>
          <a:p>
            <a:pPr>
              <a:lnSpc>
                <a:spcPct val="150000"/>
              </a:lnSpc>
            </a:pPr>
            <a:r>
              <a:rPr lang="ja-JP" altLang="en-US" sz="1600" dirty="0">
                <a:solidFill>
                  <a:schemeClr val="tx1">
                    <a:lumMod val="85000"/>
                    <a:lumOff val="15000"/>
                  </a:schemeClr>
                </a:solidFill>
                <a:latin typeface="游ゴシック" panose="020B0400000000000000" pitchFamily="50" charset="-128"/>
              </a:rPr>
              <a:t>テキストが入ります。テキストが入ります。</a:t>
            </a:r>
            <a:endParaRPr lang="en-US" altLang="ja-JP" sz="1600" dirty="0">
              <a:solidFill>
                <a:schemeClr val="tx1">
                  <a:lumMod val="85000"/>
                  <a:lumOff val="15000"/>
                </a:schemeClr>
              </a:solidFill>
              <a:latin typeface="游ゴシック" panose="020B0400000000000000" pitchFamily="50" charset="-128"/>
            </a:endParaRPr>
          </a:p>
        </p:txBody>
      </p:sp>
      <p:grpSp>
        <p:nvGrpSpPr>
          <p:cNvPr id="3" name="グループ化 2">
            <a:extLst>
              <a:ext uri="{FF2B5EF4-FFF2-40B4-BE49-F238E27FC236}">
                <a16:creationId xmlns:a16="http://schemas.microsoft.com/office/drawing/2014/main" id="{5215C907-0B63-B329-A73C-E5AD0E7C691E}"/>
              </a:ext>
            </a:extLst>
          </p:cNvPr>
          <p:cNvGrpSpPr/>
          <p:nvPr/>
        </p:nvGrpSpPr>
        <p:grpSpPr>
          <a:xfrm>
            <a:off x="9261365" y="2670625"/>
            <a:ext cx="1195547" cy="2153055"/>
            <a:chOff x="5807969" y="2708919"/>
            <a:chExt cx="1079586" cy="1944219"/>
          </a:xfrm>
        </p:grpSpPr>
        <p:sp>
          <p:nvSpPr>
            <p:cNvPr id="5" name="楕円 4">
              <a:extLst>
                <a:ext uri="{FF2B5EF4-FFF2-40B4-BE49-F238E27FC236}">
                  <a16:creationId xmlns:a16="http://schemas.microsoft.com/office/drawing/2014/main" id="{5333EA54-686B-34D0-2236-1ABCB4BC9F00}"/>
                </a:ext>
              </a:extLst>
            </p:cNvPr>
            <p:cNvSpPr/>
            <p:nvPr/>
          </p:nvSpPr>
          <p:spPr>
            <a:xfrm>
              <a:off x="6023650" y="2708919"/>
              <a:ext cx="648208" cy="648208"/>
            </a:xfrm>
            <a:prstGeom prst="ellipse">
              <a:avLst/>
            </a:pr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楕円 33">
              <a:extLst>
                <a:ext uri="{FF2B5EF4-FFF2-40B4-BE49-F238E27FC236}">
                  <a16:creationId xmlns:a16="http://schemas.microsoft.com/office/drawing/2014/main" id="{6D099582-2C7A-8BBE-C14A-1D52396E4900}"/>
                </a:ext>
              </a:extLst>
            </p:cNvPr>
            <p:cNvSpPr/>
            <p:nvPr/>
          </p:nvSpPr>
          <p:spPr>
            <a:xfrm rot="5400000">
              <a:off x="5739773" y="3505357"/>
              <a:ext cx="1215977" cy="1079586"/>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100" dirty="0"/>
                <a:t>イラスト</a:t>
              </a:r>
              <a:endParaRPr kumimoji="1" lang="en-US" altLang="ja-JP" sz="1100" dirty="0"/>
            </a:p>
            <a:p>
              <a:pPr algn="ctr"/>
              <a:r>
                <a:rPr kumimoji="1" lang="ja-JP" altLang="en-US" sz="1100" dirty="0"/>
                <a:t>アイコン</a:t>
              </a:r>
              <a:endParaRPr kumimoji="1" lang="en-US" altLang="ja-JP" sz="1100" dirty="0"/>
            </a:p>
            <a:p>
              <a:pPr algn="ctr"/>
              <a:r>
                <a:rPr kumimoji="1" lang="ja-JP" altLang="en-US" sz="1100" dirty="0"/>
                <a:t>画像</a:t>
              </a:r>
              <a:endParaRPr kumimoji="1" lang="en-US" altLang="ja-JP" sz="1100" dirty="0"/>
            </a:p>
            <a:p>
              <a:pPr algn="ctr"/>
              <a:r>
                <a:rPr kumimoji="1" lang="ja-JP" altLang="en-US" sz="1100" dirty="0"/>
                <a:t>など</a:t>
              </a:r>
            </a:p>
          </p:txBody>
        </p:sp>
      </p:grpSp>
      <p:grpSp>
        <p:nvGrpSpPr>
          <p:cNvPr id="7" name="グループ化 6">
            <a:extLst>
              <a:ext uri="{FF2B5EF4-FFF2-40B4-BE49-F238E27FC236}">
                <a16:creationId xmlns:a16="http://schemas.microsoft.com/office/drawing/2014/main" id="{167B34B1-C881-7322-FE70-CEA0DB480D74}"/>
              </a:ext>
            </a:extLst>
          </p:cNvPr>
          <p:cNvGrpSpPr/>
          <p:nvPr/>
        </p:nvGrpSpPr>
        <p:grpSpPr>
          <a:xfrm>
            <a:off x="5456195" y="2670625"/>
            <a:ext cx="1195547" cy="2153055"/>
            <a:chOff x="5807969" y="2708919"/>
            <a:chExt cx="1079586" cy="1944219"/>
          </a:xfrm>
        </p:grpSpPr>
        <p:sp>
          <p:nvSpPr>
            <p:cNvPr id="9" name="楕円 8">
              <a:extLst>
                <a:ext uri="{FF2B5EF4-FFF2-40B4-BE49-F238E27FC236}">
                  <a16:creationId xmlns:a16="http://schemas.microsoft.com/office/drawing/2014/main" id="{EC788A32-E0CE-36FF-1170-5C281C0CC18B}"/>
                </a:ext>
              </a:extLst>
            </p:cNvPr>
            <p:cNvSpPr/>
            <p:nvPr/>
          </p:nvSpPr>
          <p:spPr>
            <a:xfrm>
              <a:off x="6023650" y="2708919"/>
              <a:ext cx="648208" cy="648208"/>
            </a:xfrm>
            <a:prstGeom prst="ellipse">
              <a:avLst/>
            </a:pr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楕円 33">
              <a:extLst>
                <a:ext uri="{FF2B5EF4-FFF2-40B4-BE49-F238E27FC236}">
                  <a16:creationId xmlns:a16="http://schemas.microsoft.com/office/drawing/2014/main" id="{04C6AA23-F505-2F84-23D3-477974997A91}"/>
                </a:ext>
              </a:extLst>
            </p:cNvPr>
            <p:cNvSpPr/>
            <p:nvPr/>
          </p:nvSpPr>
          <p:spPr>
            <a:xfrm rot="5400000">
              <a:off x="5739773" y="3505357"/>
              <a:ext cx="1215977" cy="1079586"/>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100" dirty="0"/>
                <a:t>イラスト</a:t>
              </a:r>
              <a:endParaRPr kumimoji="1" lang="en-US" altLang="ja-JP" sz="1100" dirty="0"/>
            </a:p>
            <a:p>
              <a:pPr algn="ctr"/>
              <a:r>
                <a:rPr kumimoji="1" lang="ja-JP" altLang="en-US" sz="1100" dirty="0"/>
                <a:t>アイコン</a:t>
              </a:r>
              <a:endParaRPr kumimoji="1" lang="en-US" altLang="ja-JP" sz="1100" dirty="0"/>
            </a:p>
            <a:p>
              <a:pPr algn="ctr"/>
              <a:r>
                <a:rPr kumimoji="1" lang="ja-JP" altLang="en-US" sz="1100" dirty="0"/>
                <a:t>画像</a:t>
              </a:r>
              <a:endParaRPr kumimoji="1" lang="en-US" altLang="ja-JP" sz="1100" dirty="0"/>
            </a:p>
            <a:p>
              <a:pPr algn="ctr"/>
              <a:r>
                <a:rPr kumimoji="1" lang="ja-JP" altLang="en-US" sz="1100" dirty="0"/>
                <a:t>など</a:t>
              </a:r>
            </a:p>
          </p:txBody>
        </p:sp>
      </p:grpSp>
      <p:grpSp>
        <p:nvGrpSpPr>
          <p:cNvPr id="14" name="グループ化 13">
            <a:extLst>
              <a:ext uri="{FF2B5EF4-FFF2-40B4-BE49-F238E27FC236}">
                <a16:creationId xmlns:a16="http://schemas.microsoft.com/office/drawing/2014/main" id="{D1738A38-EF81-AE88-C7A9-BB4614852F8C}"/>
              </a:ext>
            </a:extLst>
          </p:cNvPr>
          <p:cNvGrpSpPr/>
          <p:nvPr/>
        </p:nvGrpSpPr>
        <p:grpSpPr>
          <a:xfrm>
            <a:off x="1633190" y="2670625"/>
            <a:ext cx="1195547" cy="2153055"/>
            <a:chOff x="5807969" y="2708919"/>
            <a:chExt cx="1079586" cy="1944219"/>
          </a:xfrm>
        </p:grpSpPr>
        <p:sp>
          <p:nvSpPr>
            <p:cNvPr id="15" name="楕円 14">
              <a:extLst>
                <a:ext uri="{FF2B5EF4-FFF2-40B4-BE49-F238E27FC236}">
                  <a16:creationId xmlns:a16="http://schemas.microsoft.com/office/drawing/2014/main" id="{9DF90042-9991-C58B-4BC5-EDFB1ACB1094}"/>
                </a:ext>
              </a:extLst>
            </p:cNvPr>
            <p:cNvSpPr/>
            <p:nvPr/>
          </p:nvSpPr>
          <p:spPr>
            <a:xfrm>
              <a:off x="6023650" y="2708919"/>
              <a:ext cx="648208" cy="648208"/>
            </a:xfrm>
            <a:prstGeom prst="ellipse">
              <a:avLst/>
            </a:pr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楕円 33">
              <a:extLst>
                <a:ext uri="{FF2B5EF4-FFF2-40B4-BE49-F238E27FC236}">
                  <a16:creationId xmlns:a16="http://schemas.microsoft.com/office/drawing/2014/main" id="{5CEB4016-8555-CDAA-D602-DE0ED62671A3}"/>
                </a:ext>
              </a:extLst>
            </p:cNvPr>
            <p:cNvSpPr/>
            <p:nvPr/>
          </p:nvSpPr>
          <p:spPr>
            <a:xfrm rot="5400000">
              <a:off x="5739773" y="3505357"/>
              <a:ext cx="1215977" cy="1079586"/>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100" dirty="0"/>
                <a:t>イラスト</a:t>
              </a:r>
              <a:endParaRPr kumimoji="1" lang="en-US" altLang="ja-JP" sz="1100" dirty="0"/>
            </a:p>
            <a:p>
              <a:pPr algn="ctr"/>
              <a:r>
                <a:rPr kumimoji="1" lang="ja-JP" altLang="en-US" sz="1100" dirty="0"/>
                <a:t>アイコン</a:t>
              </a:r>
              <a:endParaRPr kumimoji="1" lang="en-US" altLang="ja-JP" sz="1100" dirty="0"/>
            </a:p>
            <a:p>
              <a:pPr algn="ctr"/>
              <a:r>
                <a:rPr kumimoji="1" lang="ja-JP" altLang="en-US" sz="1100" dirty="0"/>
                <a:t>画像</a:t>
              </a:r>
              <a:endParaRPr kumimoji="1" lang="en-US" altLang="ja-JP" sz="1100" dirty="0"/>
            </a:p>
            <a:p>
              <a:pPr algn="ctr"/>
              <a:r>
                <a:rPr kumimoji="1" lang="ja-JP" altLang="en-US" sz="1100" dirty="0"/>
                <a:t>など</a:t>
              </a:r>
            </a:p>
          </p:txBody>
        </p:sp>
      </p:grpSp>
    </p:spTree>
    <p:extLst>
      <p:ext uri="{BB962C8B-B14F-4D97-AF65-F5344CB8AC3E}">
        <p14:creationId xmlns:p14="http://schemas.microsoft.com/office/powerpoint/2010/main" val="406294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49A54-79D9-C845-5962-3FBB6095F3F9}"/>
            </a:ext>
          </a:extLst>
        </p:cNvPr>
        <p:cNvGrpSpPr/>
        <p:nvPr/>
      </p:nvGrpSpPr>
      <p:grpSpPr>
        <a:xfrm>
          <a:off x="0" y="0"/>
          <a:ext cx="0" cy="0"/>
          <a:chOff x="0" y="0"/>
          <a:chExt cx="0" cy="0"/>
        </a:xfrm>
      </p:grpSpPr>
      <p:sp>
        <p:nvSpPr>
          <p:cNvPr id="30" name="タイトル 29">
            <a:extLst>
              <a:ext uri="{FF2B5EF4-FFF2-40B4-BE49-F238E27FC236}">
                <a16:creationId xmlns:a16="http://schemas.microsoft.com/office/drawing/2014/main" id="{08EF95B4-291F-93AC-15E9-A995E4A8F2B3}"/>
              </a:ext>
            </a:extLst>
          </p:cNvPr>
          <p:cNvSpPr>
            <a:spLocks noGrp="1"/>
          </p:cNvSpPr>
          <p:nvPr>
            <p:ph type="ctrTitle"/>
          </p:nvPr>
        </p:nvSpPr>
        <p:spPr/>
        <p:txBody>
          <a:bodyPr/>
          <a:lstStyle/>
          <a:p>
            <a:r>
              <a:rPr lang="ja-JP" altLang="en-US" b="0" dirty="0">
                <a:solidFill>
                  <a:schemeClr val="tx1">
                    <a:lumMod val="85000"/>
                    <a:lumOff val="15000"/>
                  </a:schemeClr>
                </a:solidFill>
              </a:rPr>
              <a:t>現状維持のリスク</a:t>
            </a:r>
          </a:p>
        </p:txBody>
      </p:sp>
      <p:sp>
        <p:nvSpPr>
          <p:cNvPr id="31" name="テキスト ボックス 30">
            <a:extLst>
              <a:ext uri="{FF2B5EF4-FFF2-40B4-BE49-F238E27FC236}">
                <a16:creationId xmlns:a16="http://schemas.microsoft.com/office/drawing/2014/main" id="{2A7A3576-0155-F07D-062E-34D50851B06B}"/>
              </a:ext>
            </a:extLst>
          </p:cNvPr>
          <p:cNvSpPr txBox="1"/>
          <p:nvPr/>
        </p:nvSpPr>
        <p:spPr>
          <a:xfrm>
            <a:off x="1090113" y="1184330"/>
            <a:ext cx="10011775" cy="477054"/>
          </a:xfrm>
          <a:prstGeom prst="rect">
            <a:avLst/>
          </a:prstGeom>
          <a:noFill/>
        </p:spPr>
        <p:txBody>
          <a:bodyPr wrap="square" rtlCol="0">
            <a:spAutoFit/>
          </a:bodyPr>
          <a:lstStyle/>
          <a:p>
            <a:pPr algn="ctr"/>
            <a:r>
              <a:rPr kumimoji="1" lang="ja-JP" altLang="en-US" sz="2500" b="1" dirty="0">
                <a:solidFill>
                  <a:schemeClr val="tx1">
                    <a:lumMod val="85000"/>
                    <a:lumOff val="15000"/>
                  </a:schemeClr>
                </a:solidFill>
                <a:latin typeface="游ゴシック" panose="020B0400000000000000" pitchFamily="50" charset="-128"/>
                <a:ea typeface="游ゴシック" panose="020B0400000000000000" pitchFamily="50" charset="-128"/>
              </a:rPr>
              <a:t>テキストが入ります</a:t>
            </a:r>
          </a:p>
        </p:txBody>
      </p:sp>
      <p:sp>
        <p:nvSpPr>
          <p:cNvPr id="601" name="フリーフォーム: 図形 600">
            <a:extLst>
              <a:ext uri="{FF2B5EF4-FFF2-40B4-BE49-F238E27FC236}">
                <a16:creationId xmlns:a16="http://schemas.microsoft.com/office/drawing/2014/main" id="{1E601CC8-9FFC-F0C1-7BF4-CBF40851C0C6}"/>
              </a:ext>
            </a:extLst>
          </p:cNvPr>
          <p:cNvSpPr/>
          <p:nvPr/>
        </p:nvSpPr>
        <p:spPr>
          <a:xfrm>
            <a:off x="-9975850" y="-4829480"/>
            <a:ext cx="2143" cy="2143"/>
          </a:xfrm>
          <a:custGeom>
            <a:avLst/>
            <a:gdLst/>
            <a:ahLst/>
            <a:cxnLst/>
            <a:rect l="l" t="t" r="r" b="b"/>
            <a:pathLst>
              <a:path w="2143" h="2143"/>
            </a:pathLst>
          </a:custGeom>
          <a:noFill/>
          <a:ln w="5716" cap="flat">
            <a:solidFill>
              <a:srgbClr val="DBCABF"/>
            </a:solidFill>
            <a:prstDash val="solid"/>
            <a:miter/>
          </a:ln>
        </p:spPr>
        <p:txBody>
          <a:bodyPr rtlCol="0" anchor="ctr"/>
          <a:lstStyle/>
          <a:p>
            <a:endParaRPr lang="ja-JP" altLang="en-US"/>
          </a:p>
        </p:txBody>
      </p:sp>
      <p:grpSp>
        <p:nvGrpSpPr>
          <p:cNvPr id="9" name="グループ化 8">
            <a:extLst>
              <a:ext uri="{FF2B5EF4-FFF2-40B4-BE49-F238E27FC236}">
                <a16:creationId xmlns:a16="http://schemas.microsoft.com/office/drawing/2014/main" id="{F54B1C86-679D-CA6B-089B-A1F8B8CA57D2}"/>
              </a:ext>
            </a:extLst>
          </p:cNvPr>
          <p:cNvGrpSpPr/>
          <p:nvPr/>
        </p:nvGrpSpPr>
        <p:grpSpPr>
          <a:xfrm>
            <a:off x="2049425" y="2003537"/>
            <a:ext cx="8093150" cy="619013"/>
            <a:chOff x="2217183" y="2041636"/>
            <a:chExt cx="8093150" cy="619013"/>
          </a:xfrm>
        </p:grpSpPr>
        <p:sp>
          <p:nvSpPr>
            <p:cNvPr id="1017" name="四角形: 角を丸くする 1016">
              <a:extLst>
                <a:ext uri="{FF2B5EF4-FFF2-40B4-BE49-F238E27FC236}">
                  <a16:creationId xmlns:a16="http://schemas.microsoft.com/office/drawing/2014/main" id="{9F83C8D7-A406-49D9-C4A7-6DB7C9C3B833}"/>
                </a:ext>
              </a:extLst>
            </p:cNvPr>
            <p:cNvSpPr/>
            <p:nvPr/>
          </p:nvSpPr>
          <p:spPr>
            <a:xfrm>
              <a:off x="2217183" y="2041636"/>
              <a:ext cx="3096734" cy="619013"/>
            </a:xfrm>
            <a:prstGeom prst="roundRect">
              <a:avLst>
                <a:gd name="adj" fmla="val 5000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dirty="0">
                  <a:solidFill>
                    <a:schemeClr val="tx1">
                      <a:lumMod val="85000"/>
                      <a:lumOff val="15000"/>
                    </a:schemeClr>
                  </a:solidFill>
                  <a:latin typeface="游ゴシック" panose="020B0400000000000000" pitchFamily="50" charset="-128"/>
                  <a:ea typeface="游ゴシック" panose="020B0400000000000000" pitchFamily="50" charset="-128"/>
                </a:rPr>
                <a:t>テキスト</a:t>
              </a:r>
            </a:p>
          </p:txBody>
        </p:sp>
        <p:sp>
          <p:nvSpPr>
            <p:cNvPr id="2" name="四角形: 角を丸くする 1">
              <a:extLst>
                <a:ext uri="{FF2B5EF4-FFF2-40B4-BE49-F238E27FC236}">
                  <a16:creationId xmlns:a16="http://schemas.microsoft.com/office/drawing/2014/main" id="{4E5789BB-92FF-56AD-1E3D-1F5EE3D89089}"/>
                </a:ext>
              </a:extLst>
            </p:cNvPr>
            <p:cNvSpPr/>
            <p:nvPr/>
          </p:nvSpPr>
          <p:spPr>
            <a:xfrm>
              <a:off x="5486399" y="2041636"/>
              <a:ext cx="4823934" cy="619013"/>
            </a:xfrm>
            <a:prstGeom prst="roundRect">
              <a:avLst>
                <a:gd name="adj" fmla="val 5000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dirty="0">
                  <a:solidFill>
                    <a:schemeClr val="tx1">
                      <a:lumMod val="85000"/>
                      <a:lumOff val="15000"/>
                    </a:schemeClr>
                  </a:solidFill>
                  <a:latin typeface="游ゴシック" panose="020B0400000000000000" pitchFamily="50" charset="-128"/>
                </a:rPr>
                <a:t>テキスト</a:t>
              </a:r>
            </a:p>
          </p:txBody>
        </p:sp>
      </p:grpSp>
      <p:grpSp>
        <p:nvGrpSpPr>
          <p:cNvPr id="10" name="グループ化 9">
            <a:extLst>
              <a:ext uri="{FF2B5EF4-FFF2-40B4-BE49-F238E27FC236}">
                <a16:creationId xmlns:a16="http://schemas.microsoft.com/office/drawing/2014/main" id="{AAF2C20A-F93B-25E7-604F-36759DA322CC}"/>
              </a:ext>
            </a:extLst>
          </p:cNvPr>
          <p:cNvGrpSpPr/>
          <p:nvPr/>
        </p:nvGrpSpPr>
        <p:grpSpPr>
          <a:xfrm>
            <a:off x="1480583" y="2930637"/>
            <a:ext cx="9230834" cy="619013"/>
            <a:chOff x="1823483" y="2968736"/>
            <a:chExt cx="9230834" cy="619013"/>
          </a:xfrm>
        </p:grpSpPr>
        <p:sp>
          <p:nvSpPr>
            <p:cNvPr id="3" name="四角形: 角を丸くする 2">
              <a:extLst>
                <a:ext uri="{FF2B5EF4-FFF2-40B4-BE49-F238E27FC236}">
                  <a16:creationId xmlns:a16="http://schemas.microsoft.com/office/drawing/2014/main" id="{8AE29A34-0B65-E71A-DA91-A2E17871EF72}"/>
                </a:ext>
              </a:extLst>
            </p:cNvPr>
            <p:cNvSpPr/>
            <p:nvPr/>
          </p:nvSpPr>
          <p:spPr>
            <a:xfrm>
              <a:off x="4999516" y="2968736"/>
              <a:ext cx="2944334" cy="619013"/>
            </a:xfrm>
            <a:prstGeom prst="roundRect">
              <a:avLst>
                <a:gd name="adj" fmla="val 5000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dirty="0">
                  <a:solidFill>
                    <a:schemeClr val="tx1">
                      <a:lumMod val="85000"/>
                      <a:lumOff val="15000"/>
                    </a:schemeClr>
                  </a:solidFill>
                  <a:latin typeface="游ゴシック" panose="020B0400000000000000" pitchFamily="50" charset="-128"/>
                </a:rPr>
                <a:t>テキスト</a:t>
              </a:r>
            </a:p>
          </p:txBody>
        </p:sp>
        <p:sp>
          <p:nvSpPr>
            <p:cNvPr id="4" name="四角形: 角を丸くする 3">
              <a:extLst>
                <a:ext uri="{FF2B5EF4-FFF2-40B4-BE49-F238E27FC236}">
                  <a16:creationId xmlns:a16="http://schemas.microsoft.com/office/drawing/2014/main" id="{54EA4230-A657-5EE4-8418-9CF45C8550B5}"/>
                </a:ext>
              </a:extLst>
            </p:cNvPr>
            <p:cNvSpPr/>
            <p:nvPr/>
          </p:nvSpPr>
          <p:spPr>
            <a:xfrm>
              <a:off x="8109983" y="2968736"/>
              <a:ext cx="2944334" cy="619013"/>
            </a:xfrm>
            <a:prstGeom prst="roundRect">
              <a:avLst>
                <a:gd name="adj" fmla="val 5000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dirty="0">
                  <a:solidFill>
                    <a:schemeClr val="tx1">
                      <a:lumMod val="85000"/>
                      <a:lumOff val="15000"/>
                    </a:schemeClr>
                  </a:solidFill>
                  <a:latin typeface="游ゴシック" panose="020B0400000000000000" pitchFamily="50" charset="-128"/>
                </a:rPr>
                <a:t>テキスト</a:t>
              </a:r>
            </a:p>
          </p:txBody>
        </p:sp>
        <p:sp>
          <p:nvSpPr>
            <p:cNvPr id="5" name="四角形: 角を丸くする 4">
              <a:extLst>
                <a:ext uri="{FF2B5EF4-FFF2-40B4-BE49-F238E27FC236}">
                  <a16:creationId xmlns:a16="http://schemas.microsoft.com/office/drawing/2014/main" id="{EFBB1E83-EE61-74E5-FC11-A52CF9DCD925}"/>
                </a:ext>
              </a:extLst>
            </p:cNvPr>
            <p:cNvSpPr/>
            <p:nvPr/>
          </p:nvSpPr>
          <p:spPr>
            <a:xfrm>
              <a:off x="1823483" y="2968736"/>
              <a:ext cx="2944334" cy="619013"/>
            </a:xfrm>
            <a:prstGeom prst="roundRect">
              <a:avLst>
                <a:gd name="adj" fmla="val 5000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dirty="0">
                  <a:solidFill>
                    <a:schemeClr val="tx1">
                      <a:lumMod val="85000"/>
                      <a:lumOff val="15000"/>
                    </a:schemeClr>
                  </a:solidFill>
                  <a:latin typeface="游ゴシック" panose="020B0400000000000000" pitchFamily="50" charset="-128"/>
                </a:rPr>
                <a:t>テキスト</a:t>
              </a:r>
            </a:p>
          </p:txBody>
        </p:sp>
      </p:grpSp>
      <p:grpSp>
        <p:nvGrpSpPr>
          <p:cNvPr id="11" name="グループ化 10">
            <a:extLst>
              <a:ext uri="{FF2B5EF4-FFF2-40B4-BE49-F238E27FC236}">
                <a16:creationId xmlns:a16="http://schemas.microsoft.com/office/drawing/2014/main" id="{8A519688-4B0D-32AC-8321-0B77DEE9AB05}"/>
              </a:ext>
            </a:extLst>
          </p:cNvPr>
          <p:cNvGrpSpPr/>
          <p:nvPr/>
        </p:nvGrpSpPr>
        <p:grpSpPr>
          <a:xfrm>
            <a:off x="2565917" y="3857737"/>
            <a:ext cx="7060167" cy="619013"/>
            <a:chOff x="2483882" y="3895836"/>
            <a:chExt cx="7060167" cy="619013"/>
          </a:xfrm>
        </p:grpSpPr>
        <p:sp>
          <p:nvSpPr>
            <p:cNvPr id="7" name="四角形: 角を丸くする 6">
              <a:extLst>
                <a:ext uri="{FF2B5EF4-FFF2-40B4-BE49-F238E27FC236}">
                  <a16:creationId xmlns:a16="http://schemas.microsoft.com/office/drawing/2014/main" id="{1984004A-6FA6-A380-3270-F35F51F10C59}"/>
                </a:ext>
              </a:extLst>
            </p:cNvPr>
            <p:cNvSpPr/>
            <p:nvPr/>
          </p:nvSpPr>
          <p:spPr>
            <a:xfrm>
              <a:off x="2483882" y="3895836"/>
              <a:ext cx="3313667" cy="619013"/>
            </a:xfrm>
            <a:prstGeom prst="roundRect">
              <a:avLst>
                <a:gd name="adj" fmla="val 5000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dirty="0">
                  <a:solidFill>
                    <a:schemeClr val="tx1">
                      <a:lumMod val="85000"/>
                      <a:lumOff val="15000"/>
                    </a:schemeClr>
                  </a:solidFill>
                  <a:latin typeface="游ゴシック" panose="020B0400000000000000" pitchFamily="50" charset="-128"/>
                </a:rPr>
                <a:t>テキスト</a:t>
              </a:r>
            </a:p>
          </p:txBody>
        </p:sp>
        <p:sp>
          <p:nvSpPr>
            <p:cNvPr id="8" name="四角形: 角を丸くする 7">
              <a:extLst>
                <a:ext uri="{FF2B5EF4-FFF2-40B4-BE49-F238E27FC236}">
                  <a16:creationId xmlns:a16="http://schemas.microsoft.com/office/drawing/2014/main" id="{2F83875D-98A5-28BC-D936-52D2BB4D4DA7}"/>
                </a:ext>
              </a:extLst>
            </p:cNvPr>
            <p:cNvSpPr/>
            <p:nvPr/>
          </p:nvSpPr>
          <p:spPr>
            <a:xfrm>
              <a:off x="5962650" y="3895836"/>
              <a:ext cx="3581399" cy="619013"/>
            </a:xfrm>
            <a:prstGeom prst="roundRect">
              <a:avLst>
                <a:gd name="adj" fmla="val 50000"/>
              </a:avLst>
            </a:prstGeom>
            <a:solidFill>
              <a:srgbClr val="C09B17">
                <a:alpha val="10196"/>
              </a:srgbClr>
            </a:solidFill>
            <a:ln w="3175">
              <a:solidFill>
                <a:srgbClr val="C09B17"/>
              </a:solidFill>
              <a:prstDash val="lgDashDotDot"/>
            </a:ln>
            <a:effectLst>
              <a:outerShdw blurRad="254000" dist="50800" dir="5400000" sx="90000" sy="90000" algn="ctr" rotWithShape="0">
                <a:schemeClr val="tx1">
                  <a:alpha val="5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600" dirty="0">
                  <a:solidFill>
                    <a:schemeClr val="tx1">
                      <a:lumMod val="85000"/>
                      <a:lumOff val="15000"/>
                    </a:schemeClr>
                  </a:solidFill>
                  <a:latin typeface="游ゴシック" panose="020B0400000000000000" pitchFamily="50" charset="-128"/>
                </a:rPr>
                <a:t>テキスト</a:t>
              </a:r>
            </a:p>
          </p:txBody>
        </p:sp>
      </p:grpSp>
      <p:grpSp>
        <p:nvGrpSpPr>
          <p:cNvPr id="6" name="グループ化 5">
            <a:extLst>
              <a:ext uri="{FF2B5EF4-FFF2-40B4-BE49-F238E27FC236}">
                <a16:creationId xmlns:a16="http://schemas.microsoft.com/office/drawing/2014/main" id="{04A15C7A-86AB-3B7E-380C-1BE5B8763D11}"/>
              </a:ext>
            </a:extLst>
          </p:cNvPr>
          <p:cNvGrpSpPr/>
          <p:nvPr/>
        </p:nvGrpSpPr>
        <p:grpSpPr>
          <a:xfrm>
            <a:off x="5456195" y="4635409"/>
            <a:ext cx="1195547" cy="2153055"/>
            <a:chOff x="5807969" y="2708919"/>
            <a:chExt cx="1079586" cy="1944219"/>
          </a:xfrm>
        </p:grpSpPr>
        <p:sp>
          <p:nvSpPr>
            <p:cNvPr id="12" name="楕円 11">
              <a:extLst>
                <a:ext uri="{FF2B5EF4-FFF2-40B4-BE49-F238E27FC236}">
                  <a16:creationId xmlns:a16="http://schemas.microsoft.com/office/drawing/2014/main" id="{E59BD240-331B-4EDD-BA19-11C74834D7E8}"/>
                </a:ext>
              </a:extLst>
            </p:cNvPr>
            <p:cNvSpPr/>
            <p:nvPr/>
          </p:nvSpPr>
          <p:spPr>
            <a:xfrm>
              <a:off x="6023650" y="2708919"/>
              <a:ext cx="648208" cy="648208"/>
            </a:xfrm>
            <a:prstGeom prst="ellipse">
              <a:avLst/>
            </a:pr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楕円 33">
              <a:extLst>
                <a:ext uri="{FF2B5EF4-FFF2-40B4-BE49-F238E27FC236}">
                  <a16:creationId xmlns:a16="http://schemas.microsoft.com/office/drawing/2014/main" id="{8078C119-1A84-647E-C009-F12BB1710472}"/>
                </a:ext>
              </a:extLst>
            </p:cNvPr>
            <p:cNvSpPr/>
            <p:nvPr/>
          </p:nvSpPr>
          <p:spPr>
            <a:xfrm rot="5400000">
              <a:off x="5739773" y="3505357"/>
              <a:ext cx="1215977" cy="1079586"/>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100" dirty="0"/>
                <a:t>イラスト</a:t>
              </a:r>
              <a:endParaRPr kumimoji="1" lang="en-US" altLang="ja-JP" sz="1100" dirty="0"/>
            </a:p>
            <a:p>
              <a:pPr algn="ctr"/>
              <a:r>
                <a:rPr kumimoji="1" lang="ja-JP" altLang="en-US" sz="1100" dirty="0"/>
                <a:t>アイコン</a:t>
              </a:r>
              <a:endParaRPr kumimoji="1" lang="en-US" altLang="ja-JP" sz="1100" dirty="0"/>
            </a:p>
            <a:p>
              <a:pPr algn="ctr"/>
              <a:r>
                <a:rPr kumimoji="1" lang="ja-JP" altLang="en-US" sz="1100" dirty="0"/>
                <a:t>画像</a:t>
              </a:r>
              <a:endParaRPr kumimoji="1" lang="en-US" altLang="ja-JP" sz="1100" dirty="0"/>
            </a:p>
            <a:p>
              <a:pPr algn="ctr"/>
              <a:r>
                <a:rPr kumimoji="1" lang="ja-JP" altLang="en-US" sz="1100" dirty="0"/>
                <a:t>など</a:t>
              </a:r>
            </a:p>
          </p:txBody>
        </p:sp>
      </p:grpSp>
    </p:spTree>
    <p:extLst>
      <p:ext uri="{BB962C8B-B14F-4D97-AF65-F5344CB8AC3E}">
        <p14:creationId xmlns:p14="http://schemas.microsoft.com/office/powerpoint/2010/main" val="3077555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F8EA3D-92DA-27C2-ADD9-30BEE5F96B9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FBEAC80-99AF-665E-3174-A3100B0CE43F}"/>
              </a:ext>
            </a:extLst>
          </p:cNvPr>
          <p:cNvSpPr>
            <a:spLocks noGrp="1"/>
          </p:cNvSpPr>
          <p:nvPr>
            <p:ph type="ctrTitle"/>
          </p:nvPr>
        </p:nvSpPr>
        <p:spPr/>
        <p:txBody>
          <a:bodyPr>
            <a:normAutofit/>
          </a:bodyPr>
          <a:lstStyle/>
          <a:p>
            <a:r>
              <a:rPr kumimoji="1" lang="ja-JP" altLang="en-US" b="0" dirty="0">
                <a:solidFill>
                  <a:schemeClr val="tx1">
                    <a:lumMod val="85000"/>
                    <a:lumOff val="15000"/>
                  </a:schemeClr>
                </a:solidFill>
              </a:rPr>
              <a:t>原因</a:t>
            </a:r>
          </a:p>
        </p:txBody>
      </p:sp>
      <p:sp>
        <p:nvSpPr>
          <p:cNvPr id="167" name="テキスト ボックス 166">
            <a:extLst>
              <a:ext uri="{FF2B5EF4-FFF2-40B4-BE49-F238E27FC236}">
                <a16:creationId xmlns:a16="http://schemas.microsoft.com/office/drawing/2014/main" id="{E05BF717-815E-948C-6922-90E251610B01}"/>
              </a:ext>
            </a:extLst>
          </p:cNvPr>
          <p:cNvSpPr txBox="1"/>
          <p:nvPr/>
        </p:nvSpPr>
        <p:spPr>
          <a:xfrm>
            <a:off x="620911" y="4729691"/>
            <a:ext cx="6966792" cy="1165832"/>
          </a:xfrm>
          <a:prstGeom prst="rect">
            <a:avLst/>
          </a:prstGeom>
          <a:noFill/>
        </p:spPr>
        <p:txBody>
          <a:bodyPr wrap="square">
            <a:spAutoFit/>
          </a:bodyPr>
          <a:lstStyle/>
          <a:p>
            <a:pPr>
              <a:lnSpc>
                <a:spcPct val="150000"/>
              </a:lnSpc>
            </a:pPr>
            <a:r>
              <a:rPr lang="ja-JP" altLang="en-US" sz="1600" dirty="0">
                <a:solidFill>
                  <a:schemeClr val="tx1">
                    <a:lumMod val="85000"/>
                    <a:lumOff val="15000"/>
                  </a:schemeClr>
                </a:solidFill>
                <a:latin typeface="游ゴシック" panose="020B0400000000000000" pitchFamily="50" charset="-128"/>
              </a:rPr>
              <a:t>テキストが入ります。テキストが入ります。テキストが入ります。テキストが入ります。テキストが入ります。テキストが入ります。テキストが入ります。テキストが入ります。</a:t>
            </a:r>
            <a:endParaRPr lang="en-US" altLang="ja-JP" sz="1600"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52" name="四角形: 角を丸くする 51">
            <a:extLst>
              <a:ext uri="{FF2B5EF4-FFF2-40B4-BE49-F238E27FC236}">
                <a16:creationId xmlns:a16="http://schemas.microsoft.com/office/drawing/2014/main" id="{231AE04A-9D85-9DD7-800B-3A886D6E67F1}"/>
              </a:ext>
            </a:extLst>
          </p:cNvPr>
          <p:cNvSpPr/>
          <p:nvPr/>
        </p:nvSpPr>
        <p:spPr>
          <a:xfrm>
            <a:off x="715477" y="2191495"/>
            <a:ext cx="3478802" cy="1948705"/>
          </a:xfrm>
          <a:prstGeom prst="roundRect">
            <a:avLst>
              <a:gd name="adj" fmla="val 1845"/>
            </a:avLst>
          </a:prstGeom>
          <a:solidFill>
            <a:schemeClr val="bg1"/>
          </a:solidFill>
          <a:ln>
            <a:solidFill>
              <a:srgbClr val="C09B17"/>
            </a:solidFill>
          </a:ln>
          <a:effectLst>
            <a:outerShdw blurRad="254000" dist="38100" dir="5400000" algn="t" rotWithShape="0">
              <a:schemeClr val="bg1">
                <a:lumMod val="50000"/>
                <a:alpha val="1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53" name="四角形: 上の 2 つの角を丸める 52">
            <a:extLst>
              <a:ext uri="{FF2B5EF4-FFF2-40B4-BE49-F238E27FC236}">
                <a16:creationId xmlns:a16="http://schemas.microsoft.com/office/drawing/2014/main" id="{49EB125D-8F46-1105-0156-EA47A81BF0D1}"/>
              </a:ext>
            </a:extLst>
          </p:cNvPr>
          <p:cNvSpPr/>
          <p:nvPr/>
        </p:nvSpPr>
        <p:spPr>
          <a:xfrm>
            <a:off x="715477" y="2194793"/>
            <a:ext cx="3478802" cy="695044"/>
          </a:xfrm>
          <a:prstGeom prst="round2SameRect">
            <a:avLst>
              <a:gd name="adj1" fmla="val 9594"/>
              <a:gd name="adj2" fmla="val 0"/>
            </a:avLst>
          </a:prstGeom>
          <a:solidFill>
            <a:srgbClr val="C09B17"/>
          </a:solidFill>
          <a:ln>
            <a:solidFill>
              <a:srgbClr val="C09B1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spcAft>
                <a:spcPts val="300"/>
              </a:spcAft>
            </a:pPr>
            <a:r>
              <a:rPr kumimoji="1" lang="ja-JP" altLang="en-US" b="1" dirty="0">
                <a:solidFill>
                  <a:schemeClr val="bg1"/>
                </a:solidFill>
                <a:latin typeface="游ゴシック" panose="020B0400000000000000" pitchFamily="50" charset="-128"/>
                <a:ea typeface="游ゴシック" panose="020B0400000000000000" pitchFamily="50" charset="-128"/>
              </a:rPr>
              <a:t>テキスト</a:t>
            </a:r>
          </a:p>
        </p:txBody>
      </p:sp>
      <p:sp>
        <p:nvSpPr>
          <p:cNvPr id="50" name="四角形: 角を丸くする 49">
            <a:extLst>
              <a:ext uri="{FF2B5EF4-FFF2-40B4-BE49-F238E27FC236}">
                <a16:creationId xmlns:a16="http://schemas.microsoft.com/office/drawing/2014/main" id="{F003EBF3-A6B4-A0A9-F1DB-A8E7BF122575}"/>
              </a:ext>
            </a:extLst>
          </p:cNvPr>
          <p:cNvSpPr/>
          <p:nvPr/>
        </p:nvSpPr>
        <p:spPr>
          <a:xfrm>
            <a:off x="4356599" y="2191495"/>
            <a:ext cx="3478802" cy="1948705"/>
          </a:xfrm>
          <a:prstGeom prst="roundRect">
            <a:avLst>
              <a:gd name="adj" fmla="val 1845"/>
            </a:avLst>
          </a:prstGeom>
          <a:solidFill>
            <a:schemeClr val="bg1"/>
          </a:solidFill>
          <a:ln>
            <a:solidFill>
              <a:srgbClr val="C09B17"/>
            </a:solidFill>
          </a:ln>
          <a:effectLst>
            <a:outerShdw blurRad="254000" dist="38100" dir="5400000" algn="t" rotWithShape="0">
              <a:schemeClr val="bg1">
                <a:lumMod val="50000"/>
                <a:alpha val="1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51" name="四角形: 上の 2 つの角を丸める 50">
            <a:extLst>
              <a:ext uri="{FF2B5EF4-FFF2-40B4-BE49-F238E27FC236}">
                <a16:creationId xmlns:a16="http://schemas.microsoft.com/office/drawing/2014/main" id="{62408551-87A9-2FA8-1DFD-CA9DBC8FEF14}"/>
              </a:ext>
            </a:extLst>
          </p:cNvPr>
          <p:cNvSpPr/>
          <p:nvPr/>
        </p:nvSpPr>
        <p:spPr>
          <a:xfrm>
            <a:off x="4356599" y="2194793"/>
            <a:ext cx="3478802" cy="695044"/>
          </a:xfrm>
          <a:prstGeom prst="round2SameRect">
            <a:avLst>
              <a:gd name="adj1" fmla="val 9594"/>
              <a:gd name="adj2" fmla="val 0"/>
            </a:avLst>
          </a:prstGeom>
          <a:solidFill>
            <a:srgbClr val="C09B17"/>
          </a:solidFill>
          <a:ln>
            <a:solidFill>
              <a:srgbClr val="C09B1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spcAft>
                <a:spcPts val="300"/>
              </a:spcAft>
            </a:pPr>
            <a:r>
              <a:rPr kumimoji="1" lang="ja-JP" altLang="en-US" b="1" dirty="0">
                <a:solidFill>
                  <a:schemeClr val="bg1"/>
                </a:solidFill>
                <a:latin typeface="游ゴシック" panose="020B0400000000000000" pitchFamily="50" charset="-128"/>
              </a:rPr>
              <a:t>テキスト</a:t>
            </a:r>
          </a:p>
        </p:txBody>
      </p:sp>
      <p:sp>
        <p:nvSpPr>
          <p:cNvPr id="48" name="四角形: 角を丸くする 47">
            <a:extLst>
              <a:ext uri="{FF2B5EF4-FFF2-40B4-BE49-F238E27FC236}">
                <a16:creationId xmlns:a16="http://schemas.microsoft.com/office/drawing/2014/main" id="{7667CC6B-6336-919E-72DE-4F0B1FB9EE6B}"/>
              </a:ext>
            </a:extLst>
          </p:cNvPr>
          <p:cNvSpPr/>
          <p:nvPr/>
        </p:nvSpPr>
        <p:spPr>
          <a:xfrm>
            <a:off x="7997720" y="2191495"/>
            <a:ext cx="3478802" cy="1948705"/>
          </a:xfrm>
          <a:prstGeom prst="roundRect">
            <a:avLst>
              <a:gd name="adj" fmla="val 1845"/>
            </a:avLst>
          </a:prstGeom>
          <a:solidFill>
            <a:schemeClr val="bg1"/>
          </a:solidFill>
          <a:ln>
            <a:solidFill>
              <a:srgbClr val="C09B17"/>
            </a:solidFill>
          </a:ln>
          <a:effectLst>
            <a:outerShdw blurRad="254000" dist="38100" dir="5400000" algn="t" rotWithShape="0">
              <a:schemeClr val="bg1">
                <a:lumMod val="50000"/>
                <a:alpha val="1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49" name="四角形: 上の 2 つの角を丸める 48">
            <a:extLst>
              <a:ext uri="{FF2B5EF4-FFF2-40B4-BE49-F238E27FC236}">
                <a16:creationId xmlns:a16="http://schemas.microsoft.com/office/drawing/2014/main" id="{C7B936A0-6EFA-B035-00F6-5CBE6DB4EAAE}"/>
              </a:ext>
            </a:extLst>
          </p:cNvPr>
          <p:cNvSpPr/>
          <p:nvPr/>
        </p:nvSpPr>
        <p:spPr>
          <a:xfrm>
            <a:off x="7997720" y="2194793"/>
            <a:ext cx="3478802" cy="695044"/>
          </a:xfrm>
          <a:prstGeom prst="round2SameRect">
            <a:avLst>
              <a:gd name="adj1" fmla="val 9594"/>
              <a:gd name="adj2" fmla="val 0"/>
            </a:avLst>
          </a:prstGeom>
          <a:solidFill>
            <a:srgbClr val="C09B17"/>
          </a:solidFill>
          <a:ln>
            <a:solidFill>
              <a:srgbClr val="C09B1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spcAft>
                <a:spcPts val="300"/>
              </a:spcAft>
            </a:pPr>
            <a:r>
              <a:rPr kumimoji="1" lang="ja-JP" altLang="en-US" b="1" dirty="0">
                <a:solidFill>
                  <a:schemeClr val="bg1"/>
                </a:solidFill>
                <a:latin typeface="游ゴシック" panose="020B0400000000000000" pitchFamily="50" charset="-128"/>
              </a:rPr>
              <a:t>テキスト</a:t>
            </a:r>
          </a:p>
        </p:txBody>
      </p:sp>
      <p:grpSp>
        <p:nvGrpSpPr>
          <p:cNvPr id="84" name="グループ化 83">
            <a:extLst>
              <a:ext uri="{FF2B5EF4-FFF2-40B4-BE49-F238E27FC236}">
                <a16:creationId xmlns:a16="http://schemas.microsoft.com/office/drawing/2014/main" id="{17FBDB66-0144-ACB3-5B8C-3A7E813A2DC6}"/>
              </a:ext>
            </a:extLst>
          </p:cNvPr>
          <p:cNvGrpSpPr/>
          <p:nvPr/>
        </p:nvGrpSpPr>
        <p:grpSpPr>
          <a:xfrm>
            <a:off x="874169" y="2976606"/>
            <a:ext cx="3320110" cy="1031629"/>
            <a:chOff x="874169" y="2976606"/>
            <a:chExt cx="3320110" cy="1031629"/>
          </a:xfrm>
        </p:grpSpPr>
        <p:sp>
          <p:nvSpPr>
            <p:cNvPr id="57" name="テキスト ボックス 56">
              <a:extLst>
                <a:ext uri="{FF2B5EF4-FFF2-40B4-BE49-F238E27FC236}">
                  <a16:creationId xmlns:a16="http://schemas.microsoft.com/office/drawing/2014/main" id="{2D1B85A9-00CC-AFE6-836F-9D4A528D5D0F}"/>
                </a:ext>
              </a:extLst>
            </p:cNvPr>
            <p:cNvSpPr txBox="1"/>
            <p:nvPr/>
          </p:nvSpPr>
          <p:spPr>
            <a:xfrm>
              <a:off x="1090112" y="2976606"/>
              <a:ext cx="3104167" cy="1031629"/>
            </a:xfrm>
            <a:prstGeom prst="rect">
              <a:avLst/>
            </a:prstGeom>
            <a:noFill/>
          </p:spPr>
          <p:txBody>
            <a:bodyPr wrap="square" rtlCol="0">
              <a:spAutoFit/>
            </a:bodyPr>
            <a:lstStyle/>
            <a:p>
              <a:pPr>
                <a:lnSpc>
                  <a:spcPct val="150000"/>
                </a:lnSpc>
              </a:pPr>
              <a:r>
                <a:rPr kumimoji="1"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テキストが入ります</a:t>
              </a:r>
              <a:endParaRPr kumimoji="1"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a:p>
              <a:pPr>
                <a:lnSpc>
                  <a:spcPct val="150000"/>
                </a:lnSpc>
              </a:pPr>
              <a:r>
                <a:rPr kumimoji="1" lang="ja-JP" altLang="en-US" sz="1400" dirty="0">
                  <a:solidFill>
                    <a:schemeClr val="tx1">
                      <a:lumMod val="85000"/>
                      <a:lumOff val="15000"/>
                    </a:schemeClr>
                  </a:solidFill>
                  <a:latin typeface="游ゴシック" panose="020B0400000000000000" pitchFamily="50" charset="-128"/>
                </a:rPr>
                <a:t>テキストが入ります</a:t>
              </a:r>
              <a:endParaRPr kumimoji="1" lang="en-US" altLang="ja-JP" sz="1400" dirty="0">
                <a:solidFill>
                  <a:schemeClr val="tx1">
                    <a:lumMod val="85000"/>
                    <a:lumOff val="15000"/>
                  </a:schemeClr>
                </a:solidFill>
                <a:latin typeface="游ゴシック" panose="020B0400000000000000" pitchFamily="50" charset="-128"/>
              </a:endParaRPr>
            </a:p>
            <a:p>
              <a:pPr>
                <a:lnSpc>
                  <a:spcPct val="150000"/>
                </a:lnSpc>
              </a:pPr>
              <a:r>
                <a:rPr kumimoji="1" lang="ja-JP" altLang="en-US" sz="1400" dirty="0">
                  <a:solidFill>
                    <a:schemeClr val="tx1">
                      <a:lumMod val="85000"/>
                      <a:lumOff val="15000"/>
                    </a:schemeClr>
                  </a:solidFill>
                  <a:latin typeface="游ゴシック" panose="020B0400000000000000" pitchFamily="50" charset="-128"/>
                </a:rPr>
                <a:t>テキストが入ります</a:t>
              </a:r>
              <a:endParaRPr kumimoji="1"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grpSp>
          <p:nvGrpSpPr>
            <p:cNvPr id="59" name="グループ化 58">
              <a:extLst>
                <a:ext uri="{FF2B5EF4-FFF2-40B4-BE49-F238E27FC236}">
                  <a16:creationId xmlns:a16="http://schemas.microsoft.com/office/drawing/2014/main" id="{8FCB765C-85FE-1C43-6C3E-EE2F0F4779D0}"/>
                </a:ext>
              </a:extLst>
            </p:cNvPr>
            <p:cNvGrpSpPr/>
            <p:nvPr/>
          </p:nvGrpSpPr>
          <p:grpSpPr>
            <a:xfrm>
              <a:off x="874169" y="3096245"/>
              <a:ext cx="190624" cy="190624"/>
              <a:chOff x="1819730" y="5775272"/>
              <a:chExt cx="169061" cy="169061"/>
            </a:xfrm>
            <a:solidFill>
              <a:schemeClr val="tx2">
                <a:lumMod val="75000"/>
                <a:lumOff val="25000"/>
              </a:schemeClr>
            </a:solidFill>
          </p:grpSpPr>
          <p:sp>
            <p:nvSpPr>
              <p:cNvPr id="70" name="楕円 69">
                <a:extLst>
                  <a:ext uri="{FF2B5EF4-FFF2-40B4-BE49-F238E27FC236}">
                    <a16:creationId xmlns:a16="http://schemas.microsoft.com/office/drawing/2014/main" id="{4CC056C0-AEE3-CD3C-4BF2-BE2FB89D82C2}"/>
                  </a:ext>
                </a:extLst>
              </p:cNvPr>
              <p:cNvSpPr/>
              <p:nvPr/>
            </p:nvSpPr>
            <p:spPr>
              <a:xfrm>
                <a:off x="1819730" y="5775272"/>
                <a:ext cx="169061" cy="169061"/>
              </a:xfrm>
              <a:prstGeom prst="ellipse">
                <a:avLst/>
              </a:prstGeom>
              <a:solidFill>
                <a:srgbClr val="C09B17"/>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71" name="グループ化 70">
                <a:extLst>
                  <a:ext uri="{FF2B5EF4-FFF2-40B4-BE49-F238E27FC236}">
                    <a16:creationId xmlns:a16="http://schemas.microsoft.com/office/drawing/2014/main" id="{AC0F0EF4-725D-CFD0-DF11-E0C90E7810F4}"/>
                  </a:ext>
                </a:extLst>
              </p:cNvPr>
              <p:cNvGrpSpPr/>
              <p:nvPr/>
            </p:nvGrpSpPr>
            <p:grpSpPr>
              <a:xfrm rot="2761252">
                <a:off x="1880311" y="5804009"/>
                <a:ext cx="54762" cy="80732"/>
                <a:chOff x="4635998" y="2101151"/>
                <a:chExt cx="998377" cy="1471859"/>
              </a:xfrm>
              <a:grpFill/>
            </p:grpSpPr>
            <p:sp>
              <p:nvSpPr>
                <p:cNvPr id="72" name="四角形: 角を丸くする 71">
                  <a:extLst>
                    <a:ext uri="{FF2B5EF4-FFF2-40B4-BE49-F238E27FC236}">
                      <a16:creationId xmlns:a16="http://schemas.microsoft.com/office/drawing/2014/main" id="{A77340E4-3333-E313-CDC9-39A024021393}"/>
                    </a:ext>
                  </a:extLst>
                </p:cNvPr>
                <p:cNvSpPr/>
                <p:nvPr/>
              </p:nvSpPr>
              <p:spPr>
                <a:xfrm>
                  <a:off x="4635998" y="3377174"/>
                  <a:ext cx="955946"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73" name="四角形: 角を丸くする 72">
                  <a:extLst>
                    <a:ext uri="{FF2B5EF4-FFF2-40B4-BE49-F238E27FC236}">
                      <a16:creationId xmlns:a16="http://schemas.microsoft.com/office/drawing/2014/main" id="{6DBA800D-BB46-5576-41D8-ECF0E0E6C530}"/>
                    </a:ext>
                  </a:extLst>
                </p:cNvPr>
                <p:cNvSpPr/>
                <p:nvPr/>
              </p:nvSpPr>
              <p:spPr>
                <a:xfrm rot="5400000">
                  <a:off x="4800527" y="2739163"/>
                  <a:ext cx="1471859"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grpSp>
          <p:nvGrpSpPr>
            <p:cNvPr id="74" name="グループ化 73">
              <a:extLst>
                <a:ext uri="{FF2B5EF4-FFF2-40B4-BE49-F238E27FC236}">
                  <a16:creationId xmlns:a16="http://schemas.microsoft.com/office/drawing/2014/main" id="{90D82A7E-55EA-2951-2E02-4ACF93420FC5}"/>
                </a:ext>
              </a:extLst>
            </p:cNvPr>
            <p:cNvGrpSpPr/>
            <p:nvPr/>
          </p:nvGrpSpPr>
          <p:grpSpPr>
            <a:xfrm>
              <a:off x="874169" y="3410723"/>
              <a:ext cx="190624" cy="190624"/>
              <a:chOff x="1819730" y="5775272"/>
              <a:chExt cx="169061" cy="169061"/>
            </a:xfrm>
            <a:solidFill>
              <a:schemeClr val="tx2">
                <a:lumMod val="75000"/>
                <a:lumOff val="25000"/>
              </a:schemeClr>
            </a:solidFill>
          </p:grpSpPr>
          <p:sp>
            <p:nvSpPr>
              <p:cNvPr id="75" name="楕円 74">
                <a:extLst>
                  <a:ext uri="{FF2B5EF4-FFF2-40B4-BE49-F238E27FC236}">
                    <a16:creationId xmlns:a16="http://schemas.microsoft.com/office/drawing/2014/main" id="{1F924437-02C7-75BC-8841-181CB39DFABC}"/>
                  </a:ext>
                </a:extLst>
              </p:cNvPr>
              <p:cNvSpPr/>
              <p:nvPr/>
            </p:nvSpPr>
            <p:spPr>
              <a:xfrm>
                <a:off x="1819730" y="5775272"/>
                <a:ext cx="169061" cy="169061"/>
              </a:xfrm>
              <a:prstGeom prst="ellipse">
                <a:avLst/>
              </a:prstGeom>
              <a:solidFill>
                <a:srgbClr val="C09B17"/>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76" name="グループ化 75">
                <a:extLst>
                  <a:ext uri="{FF2B5EF4-FFF2-40B4-BE49-F238E27FC236}">
                    <a16:creationId xmlns:a16="http://schemas.microsoft.com/office/drawing/2014/main" id="{E0904E01-72C2-B5B9-4C69-491879D3A277}"/>
                  </a:ext>
                </a:extLst>
              </p:cNvPr>
              <p:cNvGrpSpPr/>
              <p:nvPr/>
            </p:nvGrpSpPr>
            <p:grpSpPr>
              <a:xfrm rot="2761252">
                <a:off x="1880311" y="5804009"/>
                <a:ext cx="54762" cy="80732"/>
                <a:chOff x="4635998" y="2101151"/>
                <a:chExt cx="998377" cy="1471859"/>
              </a:xfrm>
              <a:grpFill/>
            </p:grpSpPr>
            <p:sp>
              <p:nvSpPr>
                <p:cNvPr id="77" name="四角形: 角を丸くする 76">
                  <a:extLst>
                    <a:ext uri="{FF2B5EF4-FFF2-40B4-BE49-F238E27FC236}">
                      <a16:creationId xmlns:a16="http://schemas.microsoft.com/office/drawing/2014/main" id="{8D36A732-6D2B-6ABA-D6DD-BCAB7FC6C723}"/>
                    </a:ext>
                  </a:extLst>
                </p:cNvPr>
                <p:cNvSpPr/>
                <p:nvPr/>
              </p:nvSpPr>
              <p:spPr>
                <a:xfrm>
                  <a:off x="4635998" y="3377174"/>
                  <a:ext cx="955946"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78" name="四角形: 角を丸くする 77">
                  <a:extLst>
                    <a:ext uri="{FF2B5EF4-FFF2-40B4-BE49-F238E27FC236}">
                      <a16:creationId xmlns:a16="http://schemas.microsoft.com/office/drawing/2014/main" id="{E7FAA101-60C2-2E56-C314-4F233033AB9F}"/>
                    </a:ext>
                  </a:extLst>
                </p:cNvPr>
                <p:cNvSpPr/>
                <p:nvPr/>
              </p:nvSpPr>
              <p:spPr>
                <a:xfrm rot="5400000">
                  <a:off x="4800527" y="2739163"/>
                  <a:ext cx="1471859"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grpSp>
          <p:nvGrpSpPr>
            <p:cNvPr id="79" name="グループ化 78">
              <a:extLst>
                <a:ext uri="{FF2B5EF4-FFF2-40B4-BE49-F238E27FC236}">
                  <a16:creationId xmlns:a16="http://schemas.microsoft.com/office/drawing/2014/main" id="{C08A03DA-41DB-DDEE-4942-571D5BD25729}"/>
                </a:ext>
              </a:extLst>
            </p:cNvPr>
            <p:cNvGrpSpPr/>
            <p:nvPr/>
          </p:nvGrpSpPr>
          <p:grpSpPr>
            <a:xfrm>
              <a:off x="874169" y="3716778"/>
              <a:ext cx="190624" cy="190624"/>
              <a:chOff x="1819730" y="5775272"/>
              <a:chExt cx="169061" cy="169061"/>
            </a:xfrm>
            <a:solidFill>
              <a:schemeClr val="tx2">
                <a:lumMod val="75000"/>
                <a:lumOff val="25000"/>
              </a:schemeClr>
            </a:solidFill>
          </p:grpSpPr>
          <p:sp>
            <p:nvSpPr>
              <p:cNvPr id="80" name="楕円 79">
                <a:extLst>
                  <a:ext uri="{FF2B5EF4-FFF2-40B4-BE49-F238E27FC236}">
                    <a16:creationId xmlns:a16="http://schemas.microsoft.com/office/drawing/2014/main" id="{2833BF11-4DC8-F13C-C0A6-E663D9720AB4}"/>
                  </a:ext>
                </a:extLst>
              </p:cNvPr>
              <p:cNvSpPr/>
              <p:nvPr/>
            </p:nvSpPr>
            <p:spPr>
              <a:xfrm>
                <a:off x="1819730" y="5775272"/>
                <a:ext cx="169061" cy="169061"/>
              </a:xfrm>
              <a:prstGeom prst="ellipse">
                <a:avLst/>
              </a:prstGeom>
              <a:solidFill>
                <a:srgbClr val="C09B17"/>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81" name="グループ化 80">
                <a:extLst>
                  <a:ext uri="{FF2B5EF4-FFF2-40B4-BE49-F238E27FC236}">
                    <a16:creationId xmlns:a16="http://schemas.microsoft.com/office/drawing/2014/main" id="{F1B14B02-9127-F9CA-A6DE-B8D457853611}"/>
                  </a:ext>
                </a:extLst>
              </p:cNvPr>
              <p:cNvGrpSpPr/>
              <p:nvPr/>
            </p:nvGrpSpPr>
            <p:grpSpPr>
              <a:xfrm rot="2761252">
                <a:off x="1880311" y="5804009"/>
                <a:ext cx="54762" cy="80732"/>
                <a:chOff x="4635998" y="2101151"/>
                <a:chExt cx="998377" cy="1471859"/>
              </a:xfrm>
              <a:grpFill/>
            </p:grpSpPr>
            <p:sp>
              <p:nvSpPr>
                <p:cNvPr id="82" name="四角形: 角を丸くする 81">
                  <a:extLst>
                    <a:ext uri="{FF2B5EF4-FFF2-40B4-BE49-F238E27FC236}">
                      <a16:creationId xmlns:a16="http://schemas.microsoft.com/office/drawing/2014/main" id="{0F22D3DF-1B4B-6AAC-32F8-FD4E7D45B30F}"/>
                    </a:ext>
                  </a:extLst>
                </p:cNvPr>
                <p:cNvSpPr/>
                <p:nvPr/>
              </p:nvSpPr>
              <p:spPr>
                <a:xfrm>
                  <a:off x="4635998" y="3377174"/>
                  <a:ext cx="955946"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83" name="四角形: 角を丸くする 82">
                  <a:extLst>
                    <a:ext uri="{FF2B5EF4-FFF2-40B4-BE49-F238E27FC236}">
                      <a16:creationId xmlns:a16="http://schemas.microsoft.com/office/drawing/2014/main" id="{9E51E6CA-9847-D6FE-2BCE-DAD66224EF0F}"/>
                    </a:ext>
                  </a:extLst>
                </p:cNvPr>
                <p:cNvSpPr/>
                <p:nvPr/>
              </p:nvSpPr>
              <p:spPr>
                <a:xfrm rot="5400000">
                  <a:off x="4800527" y="2739163"/>
                  <a:ext cx="1471859"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grpSp>
      <p:sp>
        <p:nvSpPr>
          <p:cNvPr id="86" name="テキスト ボックス 85">
            <a:extLst>
              <a:ext uri="{FF2B5EF4-FFF2-40B4-BE49-F238E27FC236}">
                <a16:creationId xmlns:a16="http://schemas.microsoft.com/office/drawing/2014/main" id="{CF280EF2-8FCB-D27C-2AEE-C521B4D8497A}"/>
              </a:ext>
            </a:extLst>
          </p:cNvPr>
          <p:cNvSpPr txBox="1"/>
          <p:nvPr/>
        </p:nvSpPr>
        <p:spPr>
          <a:xfrm>
            <a:off x="4713066" y="2976606"/>
            <a:ext cx="3104167" cy="1034899"/>
          </a:xfrm>
          <a:prstGeom prst="rect">
            <a:avLst/>
          </a:prstGeom>
          <a:noFill/>
        </p:spPr>
        <p:txBody>
          <a:bodyPr wrap="square" rtlCol="0">
            <a:spAutoFit/>
          </a:bodyPr>
          <a:lstStyle/>
          <a:p>
            <a:pPr>
              <a:lnSpc>
                <a:spcPct val="150000"/>
              </a:lnSpc>
            </a:pPr>
            <a:r>
              <a:rPr kumimoji="1" lang="ja-JP" altLang="en-US" sz="1400" dirty="0">
                <a:solidFill>
                  <a:schemeClr val="tx1">
                    <a:lumMod val="85000"/>
                    <a:lumOff val="15000"/>
                  </a:schemeClr>
                </a:solidFill>
                <a:latin typeface="游ゴシック" panose="020B0400000000000000" pitchFamily="50" charset="-128"/>
              </a:rPr>
              <a:t>テキストが入ります</a:t>
            </a:r>
            <a:endParaRPr kumimoji="1" lang="en-US" altLang="ja-JP" sz="1400" dirty="0">
              <a:solidFill>
                <a:schemeClr val="tx1">
                  <a:lumMod val="85000"/>
                  <a:lumOff val="15000"/>
                </a:schemeClr>
              </a:solidFill>
              <a:latin typeface="游ゴシック" panose="020B0400000000000000" pitchFamily="50" charset="-128"/>
            </a:endParaRPr>
          </a:p>
          <a:p>
            <a:pPr>
              <a:lnSpc>
                <a:spcPct val="150000"/>
              </a:lnSpc>
            </a:pPr>
            <a:r>
              <a:rPr kumimoji="1" lang="ja-JP" altLang="en-US" sz="1400" dirty="0">
                <a:solidFill>
                  <a:schemeClr val="tx1">
                    <a:lumMod val="85000"/>
                    <a:lumOff val="15000"/>
                  </a:schemeClr>
                </a:solidFill>
                <a:latin typeface="游ゴシック" panose="020B0400000000000000" pitchFamily="50" charset="-128"/>
              </a:rPr>
              <a:t>テキストが入ります</a:t>
            </a:r>
            <a:endParaRPr kumimoji="1" lang="en-US" altLang="ja-JP" sz="1400" dirty="0">
              <a:solidFill>
                <a:schemeClr val="tx1">
                  <a:lumMod val="85000"/>
                  <a:lumOff val="15000"/>
                </a:schemeClr>
              </a:solidFill>
              <a:latin typeface="游ゴシック" panose="020B0400000000000000" pitchFamily="50" charset="-128"/>
            </a:endParaRPr>
          </a:p>
          <a:p>
            <a:pPr>
              <a:lnSpc>
                <a:spcPct val="150000"/>
              </a:lnSpc>
            </a:pPr>
            <a:r>
              <a:rPr kumimoji="1" lang="ja-JP" altLang="en-US" sz="1400" dirty="0">
                <a:solidFill>
                  <a:schemeClr val="tx1">
                    <a:lumMod val="85000"/>
                    <a:lumOff val="15000"/>
                  </a:schemeClr>
                </a:solidFill>
                <a:latin typeface="游ゴシック" panose="020B0400000000000000" pitchFamily="50" charset="-128"/>
              </a:rPr>
              <a:t>テキストが入ります</a:t>
            </a:r>
          </a:p>
        </p:txBody>
      </p:sp>
      <p:grpSp>
        <p:nvGrpSpPr>
          <p:cNvPr id="87" name="グループ化 86">
            <a:extLst>
              <a:ext uri="{FF2B5EF4-FFF2-40B4-BE49-F238E27FC236}">
                <a16:creationId xmlns:a16="http://schemas.microsoft.com/office/drawing/2014/main" id="{870FB80B-D37C-D3B8-0DFD-B64ED7FA331A}"/>
              </a:ext>
            </a:extLst>
          </p:cNvPr>
          <p:cNvGrpSpPr/>
          <p:nvPr/>
        </p:nvGrpSpPr>
        <p:grpSpPr>
          <a:xfrm>
            <a:off x="4497123" y="3096245"/>
            <a:ext cx="190624" cy="190624"/>
            <a:chOff x="1819730" y="5775272"/>
            <a:chExt cx="169061" cy="169061"/>
          </a:xfrm>
          <a:solidFill>
            <a:schemeClr val="tx2">
              <a:lumMod val="75000"/>
              <a:lumOff val="25000"/>
            </a:schemeClr>
          </a:solidFill>
        </p:grpSpPr>
        <p:sp>
          <p:nvSpPr>
            <p:cNvPr id="98" name="楕円 97">
              <a:extLst>
                <a:ext uri="{FF2B5EF4-FFF2-40B4-BE49-F238E27FC236}">
                  <a16:creationId xmlns:a16="http://schemas.microsoft.com/office/drawing/2014/main" id="{8E34B66F-16E1-32ED-C885-ECE56AECD322}"/>
                </a:ext>
              </a:extLst>
            </p:cNvPr>
            <p:cNvSpPr/>
            <p:nvPr/>
          </p:nvSpPr>
          <p:spPr>
            <a:xfrm>
              <a:off x="1819730" y="5775272"/>
              <a:ext cx="169061" cy="169061"/>
            </a:xfrm>
            <a:prstGeom prst="ellipse">
              <a:avLst/>
            </a:prstGeom>
            <a:solidFill>
              <a:srgbClr val="C09B17"/>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99" name="グループ化 98">
              <a:extLst>
                <a:ext uri="{FF2B5EF4-FFF2-40B4-BE49-F238E27FC236}">
                  <a16:creationId xmlns:a16="http://schemas.microsoft.com/office/drawing/2014/main" id="{4D5D5B65-4017-3F44-0DE3-88788191ECAF}"/>
                </a:ext>
              </a:extLst>
            </p:cNvPr>
            <p:cNvGrpSpPr/>
            <p:nvPr/>
          </p:nvGrpSpPr>
          <p:grpSpPr>
            <a:xfrm rot="2761252">
              <a:off x="1880311" y="5804009"/>
              <a:ext cx="54762" cy="80732"/>
              <a:chOff x="4635998" y="2101151"/>
              <a:chExt cx="998377" cy="1471859"/>
            </a:xfrm>
            <a:grpFill/>
          </p:grpSpPr>
          <p:sp>
            <p:nvSpPr>
              <p:cNvPr id="100" name="四角形: 角を丸くする 99">
                <a:extLst>
                  <a:ext uri="{FF2B5EF4-FFF2-40B4-BE49-F238E27FC236}">
                    <a16:creationId xmlns:a16="http://schemas.microsoft.com/office/drawing/2014/main" id="{F5FB162C-A290-7E1B-6480-27173218CF90}"/>
                  </a:ext>
                </a:extLst>
              </p:cNvPr>
              <p:cNvSpPr/>
              <p:nvPr/>
            </p:nvSpPr>
            <p:spPr>
              <a:xfrm>
                <a:off x="4635998" y="3377174"/>
                <a:ext cx="955946"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01" name="四角形: 角を丸くする 100">
                <a:extLst>
                  <a:ext uri="{FF2B5EF4-FFF2-40B4-BE49-F238E27FC236}">
                    <a16:creationId xmlns:a16="http://schemas.microsoft.com/office/drawing/2014/main" id="{37C4CB1C-3A4A-E31A-A9F1-2E876C624140}"/>
                  </a:ext>
                </a:extLst>
              </p:cNvPr>
              <p:cNvSpPr/>
              <p:nvPr/>
            </p:nvSpPr>
            <p:spPr>
              <a:xfrm rot="5400000">
                <a:off x="4800527" y="2739163"/>
                <a:ext cx="1471859"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grpSp>
        <p:nvGrpSpPr>
          <p:cNvPr id="88" name="グループ化 87">
            <a:extLst>
              <a:ext uri="{FF2B5EF4-FFF2-40B4-BE49-F238E27FC236}">
                <a16:creationId xmlns:a16="http://schemas.microsoft.com/office/drawing/2014/main" id="{F259B72D-DF7E-60E9-0676-F91BB477ABA4}"/>
              </a:ext>
            </a:extLst>
          </p:cNvPr>
          <p:cNvGrpSpPr/>
          <p:nvPr/>
        </p:nvGrpSpPr>
        <p:grpSpPr>
          <a:xfrm>
            <a:off x="4497123" y="3410723"/>
            <a:ext cx="190624" cy="190624"/>
            <a:chOff x="1819730" y="5775272"/>
            <a:chExt cx="169061" cy="169061"/>
          </a:xfrm>
          <a:solidFill>
            <a:schemeClr val="tx2">
              <a:lumMod val="75000"/>
              <a:lumOff val="25000"/>
            </a:schemeClr>
          </a:solidFill>
        </p:grpSpPr>
        <p:sp>
          <p:nvSpPr>
            <p:cNvPr id="94" name="楕円 93">
              <a:extLst>
                <a:ext uri="{FF2B5EF4-FFF2-40B4-BE49-F238E27FC236}">
                  <a16:creationId xmlns:a16="http://schemas.microsoft.com/office/drawing/2014/main" id="{515819F4-9936-6749-DF29-340AB01EE0F6}"/>
                </a:ext>
              </a:extLst>
            </p:cNvPr>
            <p:cNvSpPr/>
            <p:nvPr/>
          </p:nvSpPr>
          <p:spPr>
            <a:xfrm>
              <a:off x="1819730" y="5775272"/>
              <a:ext cx="169061" cy="169061"/>
            </a:xfrm>
            <a:prstGeom prst="ellipse">
              <a:avLst/>
            </a:prstGeom>
            <a:solidFill>
              <a:srgbClr val="C09B17"/>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95" name="グループ化 94">
              <a:extLst>
                <a:ext uri="{FF2B5EF4-FFF2-40B4-BE49-F238E27FC236}">
                  <a16:creationId xmlns:a16="http://schemas.microsoft.com/office/drawing/2014/main" id="{1512E51A-9F15-BDCB-063A-8B3DDDD7166A}"/>
                </a:ext>
              </a:extLst>
            </p:cNvPr>
            <p:cNvGrpSpPr/>
            <p:nvPr/>
          </p:nvGrpSpPr>
          <p:grpSpPr>
            <a:xfrm rot="2761252">
              <a:off x="1880311" y="5804009"/>
              <a:ext cx="54762" cy="80732"/>
              <a:chOff x="4635998" y="2101151"/>
              <a:chExt cx="998377" cy="1471859"/>
            </a:xfrm>
            <a:grpFill/>
          </p:grpSpPr>
          <p:sp>
            <p:nvSpPr>
              <p:cNvPr id="96" name="四角形: 角を丸くする 95">
                <a:extLst>
                  <a:ext uri="{FF2B5EF4-FFF2-40B4-BE49-F238E27FC236}">
                    <a16:creationId xmlns:a16="http://schemas.microsoft.com/office/drawing/2014/main" id="{4A8B68A6-61CA-A03C-0513-4516117DC20D}"/>
                  </a:ext>
                </a:extLst>
              </p:cNvPr>
              <p:cNvSpPr/>
              <p:nvPr/>
            </p:nvSpPr>
            <p:spPr>
              <a:xfrm>
                <a:off x="4635998" y="3377174"/>
                <a:ext cx="955946"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97" name="四角形: 角を丸くする 96">
                <a:extLst>
                  <a:ext uri="{FF2B5EF4-FFF2-40B4-BE49-F238E27FC236}">
                    <a16:creationId xmlns:a16="http://schemas.microsoft.com/office/drawing/2014/main" id="{6364A048-DFAE-2A0B-2417-12ED372B3902}"/>
                  </a:ext>
                </a:extLst>
              </p:cNvPr>
              <p:cNvSpPr/>
              <p:nvPr/>
            </p:nvSpPr>
            <p:spPr>
              <a:xfrm rot="5400000">
                <a:off x="4800527" y="2739163"/>
                <a:ext cx="1471859"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grpSp>
        <p:nvGrpSpPr>
          <p:cNvPr id="89" name="グループ化 88">
            <a:extLst>
              <a:ext uri="{FF2B5EF4-FFF2-40B4-BE49-F238E27FC236}">
                <a16:creationId xmlns:a16="http://schemas.microsoft.com/office/drawing/2014/main" id="{65FA48C7-98B6-0211-18D7-E14B06571CDD}"/>
              </a:ext>
            </a:extLst>
          </p:cNvPr>
          <p:cNvGrpSpPr/>
          <p:nvPr/>
        </p:nvGrpSpPr>
        <p:grpSpPr>
          <a:xfrm>
            <a:off x="4497123" y="3716778"/>
            <a:ext cx="190624" cy="190624"/>
            <a:chOff x="1819730" y="5775272"/>
            <a:chExt cx="169061" cy="169061"/>
          </a:xfrm>
          <a:solidFill>
            <a:schemeClr val="tx2">
              <a:lumMod val="75000"/>
              <a:lumOff val="25000"/>
            </a:schemeClr>
          </a:solidFill>
        </p:grpSpPr>
        <p:sp>
          <p:nvSpPr>
            <p:cNvPr id="90" name="楕円 89">
              <a:extLst>
                <a:ext uri="{FF2B5EF4-FFF2-40B4-BE49-F238E27FC236}">
                  <a16:creationId xmlns:a16="http://schemas.microsoft.com/office/drawing/2014/main" id="{82A3F1CB-5334-0FBA-51E4-42A017F63AAC}"/>
                </a:ext>
              </a:extLst>
            </p:cNvPr>
            <p:cNvSpPr/>
            <p:nvPr/>
          </p:nvSpPr>
          <p:spPr>
            <a:xfrm>
              <a:off x="1819730" y="5775272"/>
              <a:ext cx="169061" cy="169061"/>
            </a:xfrm>
            <a:prstGeom prst="ellipse">
              <a:avLst/>
            </a:prstGeom>
            <a:solidFill>
              <a:srgbClr val="C09B17"/>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91" name="グループ化 90">
              <a:extLst>
                <a:ext uri="{FF2B5EF4-FFF2-40B4-BE49-F238E27FC236}">
                  <a16:creationId xmlns:a16="http://schemas.microsoft.com/office/drawing/2014/main" id="{A2029DA8-7705-E461-EEB8-E8A42CA8B2FE}"/>
                </a:ext>
              </a:extLst>
            </p:cNvPr>
            <p:cNvGrpSpPr/>
            <p:nvPr/>
          </p:nvGrpSpPr>
          <p:grpSpPr>
            <a:xfrm rot="2761252">
              <a:off x="1880311" y="5804009"/>
              <a:ext cx="54762" cy="80732"/>
              <a:chOff x="4635998" y="2101151"/>
              <a:chExt cx="998377" cy="1471859"/>
            </a:xfrm>
            <a:grpFill/>
          </p:grpSpPr>
          <p:sp>
            <p:nvSpPr>
              <p:cNvPr id="92" name="四角形: 角を丸くする 91">
                <a:extLst>
                  <a:ext uri="{FF2B5EF4-FFF2-40B4-BE49-F238E27FC236}">
                    <a16:creationId xmlns:a16="http://schemas.microsoft.com/office/drawing/2014/main" id="{D1524830-8147-BAEE-A9C3-27C39457D1E1}"/>
                  </a:ext>
                </a:extLst>
              </p:cNvPr>
              <p:cNvSpPr/>
              <p:nvPr/>
            </p:nvSpPr>
            <p:spPr>
              <a:xfrm>
                <a:off x="4635998" y="3377174"/>
                <a:ext cx="955946"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93" name="四角形: 角を丸くする 92">
                <a:extLst>
                  <a:ext uri="{FF2B5EF4-FFF2-40B4-BE49-F238E27FC236}">
                    <a16:creationId xmlns:a16="http://schemas.microsoft.com/office/drawing/2014/main" id="{376E2090-81AE-0C50-8E1B-7CDEE3364341}"/>
                  </a:ext>
                </a:extLst>
              </p:cNvPr>
              <p:cNvSpPr/>
              <p:nvPr/>
            </p:nvSpPr>
            <p:spPr>
              <a:xfrm rot="5400000">
                <a:off x="4800527" y="2739163"/>
                <a:ext cx="1471859"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sp>
        <p:nvSpPr>
          <p:cNvPr id="103" name="テキスト ボックス 102">
            <a:extLst>
              <a:ext uri="{FF2B5EF4-FFF2-40B4-BE49-F238E27FC236}">
                <a16:creationId xmlns:a16="http://schemas.microsoft.com/office/drawing/2014/main" id="{08119BD6-BA37-8A1F-070C-13714106675D}"/>
              </a:ext>
            </a:extLst>
          </p:cNvPr>
          <p:cNvSpPr txBox="1"/>
          <p:nvPr/>
        </p:nvSpPr>
        <p:spPr>
          <a:xfrm>
            <a:off x="8399549" y="2976606"/>
            <a:ext cx="3104167" cy="1034899"/>
          </a:xfrm>
          <a:prstGeom prst="rect">
            <a:avLst/>
          </a:prstGeom>
          <a:noFill/>
        </p:spPr>
        <p:txBody>
          <a:bodyPr wrap="square" rtlCol="0">
            <a:spAutoFit/>
          </a:bodyPr>
          <a:lstStyle/>
          <a:p>
            <a:pPr>
              <a:lnSpc>
                <a:spcPct val="150000"/>
              </a:lnSpc>
            </a:pPr>
            <a:r>
              <a:rPr kumimoji="1" lang="ja-JP" altLang="en-US" sz="1400" dirty="0">
                <a:solidFill>
                  <a:schemeClr val="tx1">
                    <a:lumMod val="85000"/>
                    <a:lumOff val="15000"/>
                  </a:schemeClr>
                </a:solidFill>
                <a:latin typeface="游ゴシック" panose="020B0400000000000000" pitchFamily="50" charset="-128"/>
              </a:rPr>
              <a:t>テキストが入ります</a:t>
            </a:r>
            <a:endParaRPr kumimoji="1" lang="en-US" altLang="ja-JP" sz="1400" dirty="0">
              <a:solidFill>
                <a:schemeClr val="tx1">
                  <a:lumMod val="85000"/>
                  <a:lumOff val="15000"/>
                </a:schemeClr>
              </a:solidFill>
              <a:latin typeface="游ゴシック" panose="020B0400000000000000" pitchFamily="50" charset="-128"/>
            </a:endParaRPr>
          </a:p>
          <a:p>
            <a:pPr>
              <a:lnSpc>
                <a:spcPct val="150000"/>
              </a:lnSpc>
            </a:pPr>
            <a:r>
              <a:rPr kumimoji="1" lang="ja-JP" altLang="en-US" sz="1400" dirty="0">
                <a:solidFill>
                  <a:schemeClr val="tx1">
                    <a:lumMod val="85000"/>
                    <a:lumOff val="15000"/>
                  </a:schemeClr>
                </a:solidFill>
                <a:latin typeface="游ゴシック" panose="020B0400000000000000" pitchFamily="50" charset="-128"/>
              </a:rPr>
              <a:t>テキストが入ります</a:t>
            </a:r>
            <a:endParaRPr kumimoji="1" lang="en-US" altLang="ja-JP" sz="1400" dirty="0">
              <a:solidFill>
                <a:schemeClr val="tx1">
                  <a:lumMod val="85000"/>
                  <a:lumOff val="15000"/>
                </a:schemeClr>
              </a:solidFill>
              <a:latin typeface="游ゴシック" panose="020B0400000000000000" pitchFamily="50" charset="-128"/>
            </a:endParaRPr>
          </a:p>
          <a:p>
            <a:pPr>
              <a:lnSpc>
                <a:spcPct val="150000"/>
              </a:lnSpc>
            </a:pPr>
            <a:r>
              <a:rPr kumimoji="1" lang="ja-JP" altLang="en-US" sz="1400" dirty="0">
                <a:solidFill>
                  <a:schemeClr val="tx1">
                    <a:lumMod val="85000"/>
                    <a:lumOff val="15000"/>
                  </a:schemeClr>
                </a:solidFill>
                <a:latin typeface="游ゴシック" panose="020B0400000000000000" pitchFamily="50" charset="-128"/>
              </a:rPr>
              <a:t>テキストが入ります</a:t>
            </a:r>
          </a:p>
        </p:txBody>
      </p:sp>
      <p:grpSp>
        <p:nvGrpSpPr>
          <p:cNvPr id="104" name="グループ化 103">
            <a:extLst>
              <a:ext uri="{FF2B5EF4-FFF2-40B4-BE49-F238E27FC236}">
                <a16:creationId xmlns:a16="http://schemas.microsoft.com/office/drawing/2014/main" id="{7E7EAC07-90FE-EF5C-905C-7E03F2859632}"/>
              </a:ext>
            </a:extLst>
          </p:cNvPr>
          <p:cNvGrpSpPr/>
          <p:nvPr/>
        </p:nvGrpSpPr>
        <p:grpSpPr>
          <a:xfrm>
            <a:off x="8183606" y="3096245"/>
            <a:ext cx="190624" cy="190624"/>
            <a:chOff x="1819730" y="5775272"/>
            <a:chExt cx="169061" cy="169061"/>
          </a:xfrm>
          <a:solidFill>
            <a:schemeClr val="tx2">
              <a:lumMod val="75000"/>
              <a:lumOff val="25000"/>
            </a:schemeClr>
          </a:solidFill>
        </p:grpSpPr>
        <p:sp>
          <p:nvSpPr>
            <p:cNvPr id="115" name="楕円 114">
              <a:extLst>
                <a:ext uri="{FF2B5EF4-FFF2-40B4-BE49-F238E27FC236}">
                  <a16:creationId xmlns:a16="http://schemas.microsoft.com/office/drawing/2014/main" id="{6D6D5992-2EB9-46EA-5618-6FC8B5A056C6}"/>
                </a:ext>
              </a:extLst>
            </p:cNvPr>
            <p:cNvSpPr/>
            <p:nvPr/>
          </p:nvSpPr>
          <p:spPr>
            <a:xfrm>
              <a:off x="1819730" y="5775272"/>
              <a:ext cx="169061" cy="169061"/>
            </a:xfrm>
            <a:prstGeom prst="ellipse">
              <a:avLst/>
            </a:prstGeom>
            <a:solidFill>
              <a:srgbClr val="C09B17"/>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116" name="グループ化 115">
              <a:extLst>
                <a:ext uri="{FF2B5EF4-FFF2-40B4-BE49-F238E27FC236}">
                  <a16:creationId xmlns:a16="http://schemas.microsoft.com/office/drawing/2014/main" id="{8B822642-1F59-A19C-3B04-107B6D2E485B}"/>
                </a:ext>
              </a:extLst>
            </p:cNvPr>
            <p:cNvGrpSpPr/>
            <p:nvPr/>
          </p:nvGrpSpPr>
          <p:grpSpPr>
            <a:xfrm rot="2761252">
              <a:off x="1880311" y="5804009"/>
              <a:ext cx="54762" cy="80732"/>
              <a:chOff x="4635998" y="2101151"/>
              <a:chExt cx="998377" cy="1471859"/>
            </a:xfrm>
            <a:grpFill/>
          </p:grpSpPr>
          <p:sp>
            <p:nvSpPr>
              <p:cNvPr id="117" name="四角形: 角を丸くする 116">
                <a:extLst>
                  <a:ext uri="{FF2B5EF4-FFF2-40B4-BE49-F238E27FC236}">
                    <a16:creationId xmlns:a16="http://schemas.microsoft.com/office/drawing/2014/main" id="{DBC41EA3-0393-7999-B725-5028B31DC03A}"/>
                  </a:ext>
                </a:extLst>
              </p:cNvPr>
              <p:cNvSpPr/>
              <p:nvPr/>
            </p:nvSpPr>
            <p:spPr>
              <a:xfrm>
                <a:off x="4635998" y="3377174"/>
                <a:ext cx="955946"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18" name="四角形: 角を丸くする 117">
                <a:extLst>
                  <a:ext uri="{FF2B5EF4-FFF2-40B4-BE49-F238E27FC236}">
                    <a16:creationId xmlns:a16="http://schemas.microsoft.com/office/drawing/2014/main" id="{1BF08D6B-A43C-239E-B76A-4DFE981EC416}"/>
                  </a:ext>
                </a:extLst>
              </p:cNvPr>
              <p:cNvSpPr/>
              <p:nvPr/>
            </p:nvSpPr>
            <p:spPr>
              <a:xfrm rot="5400000">
                <a:off x="4800527" y="2739163"/>
                <a:ext cx="1471859"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grpSp>
        <p:nvGrpSpPr>
          <p:cNvPr id="105" name="グループ化 104">
            <a:extLst>
              <a:ext uri="{FF2B5EF4-FFF2-40B4-BE49-F238E27FC236}">
                <a16:creationId xmlns:a16="http://schemas.microsoft.com/office/drawing/2014/main" id="{E2C1B680-7B87-2B01-E60E-0FDF16D68E07}"/>
              </a:ext>
            </a:extLst>
          </p:cNvPr>
          <p:cNvGrpSpPr/>
          <p:nvPr/>
        </p:nvGrpSpPr>
        <p:grpSpPr>
          <a:xfrm>
            <a:off x="8183606" y="3410723"/>
            <a:ext cx="190624" cy="190624"/>
            <a:chOff x="1819730" y="5775272"/>
            <a:chExt cx="169061" cy="169061"/>
          </a:xfrm>
          <a:solidFill>
            <a:schemeClr val="tx2">
              <a:lumMod val="75000"/>
              <a:lumOff val="25000"/>
            </a:schemeClr>
          </a:solidFill>
        </p:grpSpPr>
        <p:sp>
          <p:nvSpPr>
            <p:cNvPr id="111" name="楕円 110">
              <a:extLst>
                <a:ext uri="{FF2B5EF4-FFF2-40B4-BE49-F238E27FC236}">
                  <a16:creationId xmlns:a16="http://schemas.microsoft.com/office/drawing/2014/main" id="{19305452-6198-2CF6-838D-AF62C96EE2E2}"/>
                </a:ext>
              </a:extLst>
            </p:cNvPr>
            <p:cNvSpPr/>
            <p:nvPr/>
          </p:nvSpPr>
          <p:spPr>
            <a:xfrm>
              <a:off x="1819730" y="5775272"/>
              <a:ext cx="169061" cy="169061"/>
            </a:xfrm>
            <a:prstGeom prst="ellipse">
              <a:avLst/>
            </a:prstGeom>
            <a:solidFill>
              <a:srgbClr val="C09B17"/>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112" name="グループ化 111">
              <a:extLst>
                <a:ext uri="{FF2B5EF4-FFF2-40B4-BE49-F238E27FC236}">
                  <a16:creationId xmlns:a16="http://schemas.microsoft.com/office/drawing/2014/main" id="{3DEC28DD-08DF-5DA3-F4CD-45421F42FA13}"/>
                </a:ext>
              </a:extLst>
            </p:cNvPr>
            <p:cNvGrpSpPr/>
            <p:nvPr/>
          </p:nvGrpSpPr>
          <p:grpSpPr>
            <a:xfrm rot="2761252">
              <a:off x="1880311" y="5804009"/>
              <a:ext cx="54762" cy="80732"/>
              <a:chOff x="4635998" y="2101151"/>
              <a:chExt cx="998377" cy="1471859"/>
            </a:xfrm>
            <a:grpFill/>
          </p:grpSpPr>
          <p:sp>
            <p:nvSpPr>
              <p:cNvPr id="113" name="四角形: 角を丸くする 112">
                <a:extLst>
                  <a:ext uri="{FF2B5EF4-FFF2-40B4-BE49-F238E27FC236}">
                    <a16:creationId xmlns:a16="http://schemas.microsoft.com/office/drawing/2014/main" id="{3586323B-3B78-63B7-E2E5-DFCCF1382ACB}"/>
                  </a:ext>
                </a:extLst>
              </p:cNvPr>
              <p:cNvSpPr/>
              <p:nvPr/>
            </p:nvSpPr>
            <p:spPr>
              <a:xfrm>
                <a:off x="4635998" y="3377174"/>
                <a:ext cx="955946"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14" name="四角形: 角を丸くする 113">
                <a:extLst>
                  <a:ext uri="{FF2B5EF4-FFF2-40B4-BE49-F238E27FC236}">
                    <a16:creationId xmlns:a16="http://schemas.microsoft.com/office/drawing/2014/main" id="{22C68E78-DD86-D7E1-6BC9-47472C58934C}"/>
                  </a:ext>
                </a:extLst>
              </p:cNvPr>
              <p:cNvSpPr/>
              <p:nvPr/>
            </p:nvSpPr>
            <p:spPr>
              <a:xfrm rot="5400000">
                <a:off x="4800527" y="2739163"/>
                <a:ext cx="1471859"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grpSp>
        <p:nvGrpSpPr>
          <p:cNvPr id="106" name="グループ化 105">
            <a:extLst>
              <a:ext uri="{FF2B5EF4-FFF2-40B4-BE49-F238E27FC236}">
                <a16:creationId xmlns:a16="http://schemas.microsoft.com/office/drawing/2014/main" id="{AD813B08-19AD-8E46-1C4A-782458B6E71A}"/>
              </a:ext>
            </a:extLst>
          </p:cNvPr>
          <p:cNvGrpSpPr/>
          <p:nvPr/>
        </p:nvGrpSpPr>
        <p:grpSpPr>
          <a:xfrm>
            <a:off x="8183606" y="3716778"/>
            <a:ext cx="190624" cy="190624"/>
            <a:chOff x="1819730" y="5775272"/>
            <a:chExt cx="169061" cy="169061"/>
          </a:xfrm>
          <a:solidFill>
            <a:schemeClr val="tx2">
              <a:lumMod val="75000"/>
              <a:lumOff val="25000"/>
            </a:schemeClr>
          </a:solidFill>
        </p:grpSpPr>
        <p:sp>
          <p:nvSpPr>
            <p:cNvPr id="107" name="楕円 106">
              <a:extLst>
                <a:ext uri="{FF2B5EF4-FFF2-40B4-BE49-F238E27FC236}">
                  <a16:creationId xmlns:a16="http://schemas.microsoft.com/office/drawing/2014/main" id="{4D786525-9E92-A9BD-C237-4EF05AD99790}"/>
                </a:ext>
              </a:extLst>
            </p:cNvPr>
            <p:cNvSpPr/>
            <p:nvPr/>
          </p:nvSpPr>
          <p:spPr>
            <a:xfrm>
              <a:off x="1819730" y="5775272"/>
              <a:ext cx="169061" cy="169061"/>
            </a:xfrm>
            <a:prstGeom prst="ellipse">
              <a:avLst/>
            </a:prstGeom>
            <a:solidFill>
              <a:srgbClr val="C09B17"/>
            </a:solidFill>
            <a:ln w="190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nvGrpSpPr>
            <p:cNvPr id="108" name="グループ化 107">
              <a:extLst>
                <a:ext uri="{FF2B5EF4-FFF2-40B4-BE49-F238E27FC236}">
                  <a16:creationId xmlns:a16="http://schemas.microsoft.com/office/drawing/2014/main" id="{DEFAD154-982F-45F9-6092-F8A48BBB49C5}"/>
                </a:ext>
              </a:extLst>
            </p:cNvPr>
            <p:cNvGrpSpPr/>
            <p:nvPr/>
          </p:nvGrpSpPr>
          <p:grpSpPr>
            <a:xfrm rot="2761252">
              <a:off x="1880311" y="5804009"/>
              <a:ext cx="54762" cy="80732"/>
              <a:chOff x="4635998" y="2101151"/>
              <a:chExt cx="998377" cy="1471859"/>
            </a:xfrm>
            <a:grpFill/>
          </p:grpSpPr>
          <p:sp>
            <p:nvSpPr>
              <p:cNvPr id="109" name="四角形: 角を丸くする 108">
                <a:extLst>
                  <a:ext uri="{FF2B5EF4-FFF2-40B4-BE49-F238E27FC236}">
                    <a16:creationId xmlns:a16="http://schemas.microsoft.com/office/drawing/2014/main" id="{49DAB4EB-CE1E-9E21-20EE-770616AA4DB3}"/>
                  </a:ext>
                </a:extLst>
              </p:cNvPr>
              <p:cNvSpPr/>
              <p:nvPr/>
            </p:nvSpPr>
            <p:spPr>
              <a:xfrm>
                <a:off x="4635998" y="3377174"/>
                <a:ext cx="955946"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10" name="四角形: 角を丸くする 109">
                <a:extLst>
                  <a:ext uri="{FF2B5EF4-FFF2-40B4-BE49-F238E27FC236}">
                    <a16:creationId xmlns:a16="http://schemas.microsoft.com/office/drawing/2014/main" id="{521E1874-D6D9-2C83-1243-0DE762931CB1}"/>
                  </a:ext>
                </a:extLst>
              </p:cNvPr>
              <p:cNvSpPr/>
              <p:nvPr/>
            </p:nvSpPr>
            <p:spPr>
              <a:xfrm rot="5400000">
                <a:off x="4800527" y="2739163"/>
                <a:ext cx="1471859" cy="195836"/>
              </a:xfrm>
              <a:prstGeom prst="roundRect">
                <a:avLst>
                  <a:gd name="adj" fmla="val 5000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grpSp>
      </p:grpSp>
      <p:grpSp>
        <p:nvGrpSpPr>
          <p:cNvPr id="129" name="グループ化 128">
            <a:extLst>
              <a:ext uri="{FF2B5EF4-FFF2-40B4-BE49-F238E27FC236}">
                <a16:creationId xmlns:a16="http://schemas.microsoft.com/office/drawing/2014/main" id="{EDE3EC70-25BF-4538-92B0-E17914206C1E}"/>
              </a:ext>
            </a:extLst>
          </p:cNvPr>
          <p:cNvGrpSpPr/>
          <p:nvPr/>
        </p:nvGrpSpPr>
        <p:grpSpPr>
          <a:xfrm>
            <a:off x="9447405" y="5175836"/>
            <a:ext cx="164996" cy="1079481"/>
            <a:chOff x="9447405" y="5175836"/>
            <a:chExt cx="164996" cy="1079481"/>
          </a:xfrm>
        </p:grpSpPr>
        <p:sp>
          <p:nvSpPr>
            <p:cNvPr id="123" name="二等辺三角形 122">
              <a:extLst>
                <a:ext uri="{FF2B5EF4-FFF2-40B4-BE49-F238E27FC236}">
                  <a16:creationId xmlns:a16="http://schemas.microsoft.com/office/drawing/2014/main" id="{7D3E70FE-1F63-EDEA-86FC-7EA20E6F5044}"/>
                </a:ext>
              </a:extLst>
            </p:cNvPr>
            <p:cNvSpPr/>
            <p:nvPr/>
          </p:nvSpPr>
          <p:spPr>
            <a:xfrm rot="10800000">
              <a:off x="9447405" y="6113079"/>
              <a:ext cx="164996" cy="142238"/>
            </a:xfrm>
            <a:prstGeom prst="triangle">
              <a:avLst/>
            </a:prstGeom>
            <a:solidFill>
              <a:srgbClr val="C09B17">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二等辺三角形 123">
              <a:extLst>
                <a:ext uri="{FF2B5EF4-FFF2-40B4-BE49-F238E27FC236}">
                  <a16:creationId xmlns:a16="http://schemas.microsoft.com/office/drawing/2014/main" id="{55BFACBE-9A27-ECC4-35C5-20964B6AC164}"/>
                </a:ext>
              </a:extLst>
            </p:cNvPr>
            <p:cNvSpPr/>
            <p:nvPr/>
          </p:nvSpPr>
          <p:spPr>
            <a:xfrm rot="10800000">
              <a:off x="9447405" y="5878768"/>
              <a:ext cx="164996" cy="142238"/>
            </a:xfrm>
            <a:prstGeom prst="triangle">
              <a:avLst/>
            </a:prstGeom>
            <a:solidFill>
              <a:srgbClr val="C09B17">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二等辺三角形 124">
              <a:extLst>
                <a:ext uri="{FF2B5EF4-FFF2-40B4-BE49-F238E27FC236}">
                  <a16:creationId xmlns:a16="http://schemas.microsoft.com/office/drawing/2014/main" id="{5DC56043-4BEB-05B0-DB69-F4EF1F0C03BB}"/>
                </a:ext>
              </a:extLst>
            </p:cNvPr>
            <p:cNvSpPr/>
            <p:nvPr/>
          </p:nvSpPr>
          <p:spPr>
            <a:xfrm rot="10800000">
              <a:off x="9447405" y="5644458"/>
              <a:ext cx="164996" cy="142238"/>
            </a:xfrm>
            <a:prstGeom prst="triangle">
              <a:avLst/>
            </a:prstGeom>
            <a:solidFill>
              <a:srgbClr val="C09B17">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二等辺三角形 125">
              <a:extLst>
                <a:ext uri="{FF2B5EF4-FFF2-40B4-BE49-F238E27FC236}">
                  <a16:creationId xmlns:a16="http://schemas.microsoft.com/office/drawing/2014/main" id="{46BF7B97-55D1-CB53-A66D-AF22032429ED}"/>
                </a:ext>
              </a:extLst>
            </p:cNvPr>
            <p:cNvSpPr/>
            <p:nvPr/>
          </p:nvSpPr>
          <p:spPr>
            <a:xfrm rot="10800000">
              <a:off x="9447405" y="5410147"/>
              <a:ext cx="164996" cy="142238"/>
            </a:xfrm>
            <a:prstGeom prst="triangle">
              <a:avLst/>
            </a:prstGeom>
            <a:solidFill>
              <a:srgbClr val="C09B17">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二等辺三角形 126">
              <a:extLst>
                <a:ext uri="{FF2B5EF4-FFF2-40B4-BE49-F238E27FC236}">
                  <a16:creationId xmlns:a16="http://schemas.microsoft.com/office/drawing/2014/main" id="{5F0F144A-54B0-E145-A07A-BDAF19E2B41F}"/>
                </a:ext>
              </a:extLst>
            </p:cNvPr>
            <p:cNvSpPr/>
            <p:nvPr/>
          </p:nvSpPr>
          <p:spPr>
            <a:xfrm rot="10800000">
              <a:off x="9447405" y="5175836"/>
              <a:ext cx="164996" cy="142238"/>
            </a:xfrm>
            <a:prstGeom prst="triangle">
              <a:avLst/>
            </a:prstGeom>
            <a:solidFill>
              <a:srgbClr val="C09B17">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2">
            <a:extLst>
              <a:ext uri="{FF2B5EF4-FFF2-40B4-BE49-F238E27FC236}">
                <a16:creationId xmlns:a16="http://schemas.microsoft.com/office/drawing/2014/main" id="{39AB3539-3558-2E7D-D074-2AC494230314}"/>
              </a:ext>
            </a:extLst>
          </p:cNvPr>
          <p:cNvGrpSpPr/>
          <p:nvPr/>
        </p:nvGrpSpPr>
        <p:grpSpPr>
          <a:xfrm>
            <a:off x="9014627" y="4635409"/>
            <a:ext cx="1195547" cy="2153055"/>
            <a:chOff x="5807969" y="2708919"/>
            <a:chExt cx="1079586" cy="1944219"/>
          </a:xfrm>
        </p:grpSpPr>
        <p:sp>
          <p:nvSpPr>
            <p:cNvPr id="4" name="楕円 3">
              <a:extLst>
                <a:ext uri="{FF2B5EF4-FFF2-40B4-BE49-F238E27FC236}">
                  <a16:creationId xmlns:a16="http://schemas.microsoft.com/office/drawing/2014/main" id="{2855932D-DE13-4C73-24D9-ABBBC90AC873}"/>
                </a:ext>
              </a:extLst>
            </p:cNvPr>
            <p:cNvSpPr/>
            <p:nvPr/>
          </p:nvSpPr>
          <p:spPr>
            <a:xfrm>
              <a:off x="6023650" y="2708919"/>
              <a:ext cx="648208" cy="648208"/>
            </a:xfrm>
            <a:prstGeom prst="ellipse">
              <a:avLst/>
            </a:pr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楕円 33">
              <a:extLst>
                <a:ext uri="{FF2B5EF4-FFF2-40B4-BE49-F238E27FC236}">
                  <a16:creationId xmlns:a16="http://schemas.microsoft.com/office/drawing/2014/main" id="{964B73FD-47D2-F56C-7E7C-CB3CEF384878}"/>
                </a:ext>
              </a:extLst>
            </p:cNvPr>
            <p:cNvSpPr/>
            <p:nvPr/>
          </p:nvSpPr>
          <p:spPr>
            <a:xfrm rot="5400000">
              <a:off x="5739773" y="3505357"/>
              <a:ext cx="1215977" cy="1079586"/>
            </a:xfrm>
            <a:custGeom>
              <a:avLst/>
              <a:gdLst>
                <a:gd name="connsiteX0" fmla="*/ 0 w 943849"/>
                <a:gd name="connsiteY0" fmla="*/ 471925 h 943849"/>
                <a:gd name="connsiteX1" fmla="*/ 471925 w 943849"/>
                <a:gd name="connsiteY1" fmla="*/ 0 h 943849"/>
                <a:gd name="connsiteX2" fmla="*/ 943850 w 943849"/>
                <a:gd name="connsiteY2" fmla="*/ 471925 h 943849"/>
                <a:gd name="connsiteX3" fmla="*/ 471925 w 943849"/>
                <a:gd name="connsiteY3" fmla="*/ 943850 h 943849"/>
                <a:gd name="connsiteX4" fmla="*/ 0 w 943849"/>
                <a:gd name="connsiteY4" fmla="*/ 471925 h 943849"/>
                <a:gd name="connsiteX0" fmla="*/ 0 w 707367"/>
                <a:gd name="connsiteY0" fmla="*/ 487714 h 943898"/>
                <a:gd name="connsiteX1" fmla="*/ 235442 w 707367"/>
                <a:gd name="connsiteY1" fmla="*/ 23 h 943898"/>
                <a:gd name="connsiteX2" fmla="*/ 707367 w 707367"/>
                <a:gd name="connsiteY2" fmla="*/ 471948 h 943898"/>
                <a:gd name="connsiteX3" fmla="*/ 235442 w 707367"/>
                <a:gd name="connsiteY3" fmla="*/ 943873 h 943898"/>
                <a:gd name="connsiteX4" fmla="*/ 0 w 707367"/>
                <a:gd name="connsiteY4" fmla="*/ 487714 h 943898"/>
                <a:gd name="connsiteX0" fmla="*/ 0 w 707370"/>
                <a:gd name="connsiteY0" fmla="*/ 456188 h 943898"/>
                <a:gd name="connsiteX1" fmla="*/ 235445 w 707370"/>
                <a:gd name="connsiteY1" fmla="*/ 25 h 943898"/>
                <a:gd name="connsiteX2" fmla="*/ 707370 w 707370"/>
                <a:gd name="connsiteY2" fmla="*/ 471950 h 943898"/>
                <a:gd name="connsiteX3" fmla="*/ 235445 w 707370"/>
                <a:gd name="connsiteY3" fmla="*/ 943875 h 943898"/>
                <a:gd name="connsiteX4" fmla="*/ 0 w 707370"/>
                <a:gd name="connsiteY4" fmla="*/ 456188 h 943898"/>
                <a:gd name="connsiteX0" fmla="*/ 0 w 707370"/>
                <a:gd name="connsiteY0" fmla="*/ 456188 h 943912"/>
                <a:gd name="connsiteX1" fmla="*/ 235445 w 707370"/>
                <a:gd name="connsiteY1" fmla="*/ 25 h 943912"/>
                <a:gd name="connsiteX2" fmla="*/ 707370 w 707370"/>
                <a:gd name="connsiteY2" fmla="*/ 471950 h 943912"/>
                <a:gd name="connsiteX3" fmla="*/ 235445 w 707370"/>
                <a:gd name="connsiteY3" fmla="*/ 943875 h 943912"/>
                <a:gd name="connsiteX4" fmla="*/ 0 w 707370"/>
                <a:gd name="connsiteY4" fmla="*/ 456188 h 943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7370" h="943912">
                  <a:moveTo>
                    <a:pt x="0" y="456188"/>
                  </a:moveTo>
                  <a:cubicBezTo>
                    <a:pt x="0" y="195551"/>
                    <a:pt x="117550" y="-2602"/>
                    <a:pt x="235445" y="25"/>
                  </a:cubicBezTo>
                  <a:cubicBezTo>
                    <a:pt x="353340" y="2652"/>
                    <a:pt x="707371" y="133815"/>
                    <a:pt x="707370" y="471950"/>
                  </a:cubicBezTo>
                  <a:cubicBezTo>
                    <a:pt x="707369" y="810085"/>
                    <a:pt x="353340" y="946502"/>
                    <a:pt x="235445" y="943875"/>
                  </a:cubicBezTo>
                  <a:cubicBezTo>
                    <a:pt x="117550" y="941248"/>
                    <a:pt x="0" y="716825"/>
                    <a:pt x="0" y="456188"/>
                  </a:cubicBezTo>
                  <a:close/>
                </a:path>
              </a:pathLst>
            </a:cu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1100" dirty="0"/>
                <a:t>イラスト</a:t>
              </a:r>
              <a:endParaRPr kumimoji="1" lang="en-US" altLang="ja-JP" sz="1100" dirty="0"/>
            </a:p>
            <a:p>
              <a:pPr algn="ctr"/>
              <a:r>
                <a:rPr kumimoji="1" lang="ja-JP" altLang="en-US" sz="1100" dirty="0"/>
                <a:t>アイコン</a:t>
              </a:r>
              <a:endParaRPr kumimoji="1" lang="en-US" altLang="ja-JP" sz="1100" dirty="0"/>
            </a:p>
            <a:p>
              <a:pPr algn="ctr"/>
              <a:r>
                <a:rPr kumimoji="1" lang="ja-JP" altLang="en-US" sz="1100" dirty="0"/>
                <a:t>画像</a:t>
              </a:r>
              <a:endParaRPr kumimoji="1" lang="en-US" altLang="ja-JP" sz="1100" dirty="0"/>
            </a:p>
            <a:p>
              <a:pPr algn="ctr"/>
              <a:r>
                <a:rPr kumimoji="1" lang="ja-JP" altLang="en-US" sz="1100" dirty="0"/>
                <a:t>など</a:t>
              </a:r>
            </a:p>
          </p:txBody>
        </p:sp>
      </p:grpSp>
      <p:sp>
        <p:nvSpPr>
          <p:cNvPr id="6" name="テキスト ボックス 5">
            <a:extLst>
              <a:ext uri="{FF2B5EF4-FFF2-40B4-BE49-F238E27FC236}">
                <a16:creationId xmlns:a16="http://schemas.microsoft.com/office/drawing/2014/main" id="{A72C3F05-DDB1-8E89-29E1-0DDE19A3D6F6}"/>
              </a:ext>
            </a:extLst>
          </p:cNvPr>
          <p:cNvSpPr txBox="1"/>
          <p:nvPr/>
        </p:nvSpPr>
        <p:spPr>
          <a:xfrm>
            <a:off x="1090113" y="1184330"/>
            <a:ext cx="10011775" cy="477054"/>
          </a:xfrm>
          <a:prstGeom prst="rect">
            <a:avLst/>
          </a:prstGeom>
          <a:noFill/>
        </p:spPr>
        <p:txBody>
          <a:bodyPr wrap="square" rtlCol="0">
            <a:spAutoFit/>
          </a:bodyPr>
          <a:lstStyle/>
          <a:p>
            <a:pPr algn="ctr"/>
            <a:r>
              <a:rPr kumimoji="1" lang="ja-JP" altLang="en-US" sz="2500" b="1" dirty="0">
                <a:solidFill>
                  <a:schemeClr val="tx1">
                    <a:lumMod val="85000"/>
                    <a:lumOff val="15000"/>
                  </a:schemeClr>
                </a:solidFill>
                <a:latin typeface="游ゴシック" panose="020B0400000000000000" pitchFamily="50" charset="-128"/>
                <a:ea typeface="游ゴシック" panose="020B0400000000000000" pitchFamily="50" charset="-128"/>
              </a:rPr>
              <a:t>テキストが入ります</a:t>
            </a:r>
          </a:p>
        </p:txBody>
      </p:sp>
    </p:spTree>
    <p:extLst>
      <p:ext uri="{BB962C8B-B14F-4D97-AF65-F5344CB8AC3E}">
        <p14:creationId xmlns:p14="http://schemas.microsoft.com/office/powerpoint/2010/main" val="2434196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49A54-79D9-C845-5962-3FBB6095F3F9}"/>
            </a:ext>
          </a:extLst>
        </p:cNvPr>
        <p:cNvGrpSpPr/>
        <p:nvPr/>
      </p:nvGrpSpPr>
      <p:grpSpPr>
        <a:xfrm>
          <a:off x="0" y="0"/>
          <a:ext cx="0" cy="0"/>
          <a:chOff x="0" y="0"/>
          <a:chExt cx="0" cy="0"/>
        </a:xfrm>
      </p:grpSpPr>
      <p:sp>
        <p:nvSpPr>
          <p:cNvPr id="18" name="四角形: 角を丸くする 17">
            <a:extLst>
              <a:ext uri="{FF2B5EF4-FFF2-40B4-BE49-F238E27FC236}">
                <a16:creationId xmlns:a16="http://schemas.microsoft.com/office/drawing/2014/main" id="{6D0ED3C7-E7D7-31A8-3C06-6F48D54AD656}"/>
              </a:ext>
            </a:extLst>
          </p:cNvPr>
          <p:cNvSpPr/>
          <p:nvPr/>
        </p:nvSpPr>
        <p:spPr>
          <a:xfrm>
            <a:off x="1899028" y="3269445"/>
            <a:ext cx="9619246" cy="577211"/>
          </a:xfrm>
          <a:prstGeom prst="roundRect">
            <a:avLst>
              <a:gd name="adj" fmla="val 0"/>
            </a:avLst>
          </a:prstGeom>
          <a:solidFill>
            <a:srgbClr val="C09B17">
              <a:alpha val="1961"/>
            </a:srgbClr>
          </a:solidFill>
          <a:ln w="3175">
            <a:noFill/>
            <a:prstDash val="lgDashDot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19" name="四角形: 角を丸くする 18">
            <a:extLst>
              <a:ext uri="{FF2B5EF4-FFF2-40B4-BE49-F238E27FC236}">
                <a16:creationId xmlns:a16="http://schemas.microsoft.com/office/drawing/2014/main" id="{0F833DB4-414A-775D-BF39-B283B85B318F}"/>
              </a:ext>
            </a:extLst>
          </p:cNvPr>
          <p:cNvSpPr/>
          <p:nvPr/>
        </p:nvSpPr>
        <p:spPr>
          <a:xfrm>
            <a:off x="1899028" y="4425001"/>
            <a:ext cx="9619246" cy="577211"/>
          </a:xfrm>
          <a:prstGeom prst="roundRect">
            <a:avLst>
              <a:gd name="adj" fmla="val 0"/>
            </a:avLst>
          </a:prstGeom>
          <a:solidFill>
            <a:srgbClr val="C09B17">
              <a:alpha val="1961"/>
            </a:srgbClr>
          </a:solidFill>
          <a:ln w="3175">
            <a:noFill/>
            <a:prstDash val="lgDashDot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20" name="四角形: 角を丸くする 19">
            <a:extLst>
              <a:ext uri="{FF2B5EF4-FFF2-40B4-BE49-F238E27FC236}">
                <a16:creationId xmlns:a16="http://schemas.microsoft.com/office/drawing/2014/main" id="{4E8E49A9-1E5D-B7CF-DA5F-F443574CFB52}"/>
              </a:ext>
            </a:extLst>
          </p:cNvPr>
          <p:cNvSpPr/>
          <p:nvPr/>
        </p:nvSpPr>
        <p:spPr>
          <a:xfrm>
            <a:off x="1899028" y="5582077"/>
            <a:ext cx="9619246" cy="577211"/>
          </a:xfrm>
          <a:prstGeom prst="roundRect">
            <a:avLst>
              <a:gd name="adj" fmla="val 0"/>
            </a:avLst>
          </a:prstGeom>
          <a:solidFill>
            <a:srgbClr val="C09B17">
              <a:alpha val="1961"/>
            </a:srgbClr>
          </a:solidFill>
          <a:ln w="3175">
            <a:noFill/>
            <a:prstDash val="lgDashDot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30" name="タイトル 29">
            <a:extLst>
              <a:ext uri="{FF2B5EF4-FFF2-40B4-BE49-F238E27FC236}">
                <a16:creationId xmlns:a16="http://schemas.microsoft.com/office/drawing/2014/main" id="{08EF95B4-291F-93AC-15E9-A995E4A8F2B3}"/>
              </a:ext>
            </a:extLst>
          </p:cNvPr>
          <p:cNvSpPr>
            <a:spLocks noGrp="1"/>
          </p:cNvSpPr>
          <p:nvPr>
            <p:ph type="ctrTitle"/>
          </p:nvPr>
        </p:nvSpPr>
        <p:spPr/>
        <p:txBody>
          <a:bodyPr/>
          <a:lstStyle/>
          <a:p>
            <a:r>
              <a:rPr lang="ja-JP" altLang="en-US" b="0" dirty="0">
                <a:solidFill>
                  <a:schemeClr val="tx1">
                    <a:lumMod val="85000"/>
                    <a:lumOff val="15000"/>
                  </a:schemeClr>
                </a:solidFill>
              </a:rPr>
              <a:t>原因②</a:t>
            </a:r>
          </a:p>
        </p:txBody>
      </p:sp>
      <p:sp>
        <p:nvSpPr>
          <p:cNvPr id="31" name="テキスト ボックス 30">
            <a:extLst>
              <a:ext uri="{FF2B5EF4-FFF2-40B4-BE49-F238E27FC236}">
                <a16:creationId xmlns:a16="http://schemas.microsoft.com/office/drawing/2014/main" id="{2A7A3576-0155-F07D-062E-34D50851B06B}"/>
              </a:ext>
            </a:extLst>
          </p:cNvPr>
          <p:cNvSpPr txBox="1"/>
          <p:nvPr/>
        </p:nvSpPr>
        <p:spPr>
          <a:xfrm>
            <a:off x="1090113" y="1184330"/>
            <a:ext cx="10011775" cy="477054"/>
          </a:xfrm>
          <a:prstGeom prst="rect">
            <a:avLst/>
          </a:prstGeom>
          <a:noFill/>
        </p:spPr>
        <p:txBody>
          <a:bodyPr wrap="square" rtlCol="0">
            <a:spAutoFit/>
          </a:bodyPr>
          <a:lstStyle/>
          <a:p>
            <a:pPr algn="ctr"/>
            <a:r>
              <a:rPr kumimoji="1" lang="ja-JP" altLang="en-US" sz="2500" b="1" dirty="0">
                <a:solidFill>
                  <a:schemeClr val="tx1">
                    <a:lumMod val="85000"/>
                    <a:lumOff val="15000"/>
                  </a:schemeClr>
                </a:solidFill>
                <a:latin typeface="游ゴシック" panose="020B0400000000000000" pitchFamily="50" charset="-128"/>
                <a:ea typeface="游ゴシック" panose="020B0400000000000000" pitchFamily="50" charset="-128"/>
              </a:rPr>
              <a:t>テキストが入ります</a:t>
            </a:r>
          </a:p>
        </p:txBody>
      </p:sp>
      <p:sp>
        <p:nvSpPr>
          <p:cNvPr id="601" name="フリーフォーム: 図形 600">
            <a:extLst>
              <a:ext uri="{FF2B5EF4-FFF2-40B4-BE49-F238E27FC236}">
                <a16:creationId xmlns:a16="http://schemas.microsoft.com/office/drawing/2014/main" id="{1E601CC8-9FFC-F0C1-7BF4-CBF40851C0C6}"/>
              </a:ext>
            </a:extLst>
          </p:cNvPr>
          <p:cNvSpPr/>
          <p:nvPr/>
        </p:nvSpPr>
        <p:spPr>
          <a:xfrm>
            <a:off x="-9975850" y="-4829480"/>
            <a:ext cx="2143" cy="2143"/>
          </a:xfrm>
          <a:custGeom>
            <a:avLst/>
            <a:gdLst/>
            <a:ahLst/>
            <a:cxnLst/>
            <a:rect l="l" t="t" r="r" b="b"/>
            <a:pathLst>
              <a:path w="2143" h="2143"/>
            </a:pathLst>
          </a:custGeom>
          <a:noFill/>
          <a:ln w="5716" cap="flat">
            <a:solidFill>
              <a:srgbClr val="DBCABF"/>
            </a:solidFill>
            <a:prstDash val="solid"/>
            <a:miter/>
          </a:ln>
        </p:spPr>
        <p:txBody>
          <a:bodyPr rtlCol="0" anchor="ctr"/>
          <a:lstStyle/>
          <a:p>
            <a:endParaRPr lang="ja-JP" altLang="en-US"/>
          </a:p>
        </p:txBody>
      </p:sp>
      <p:sp>
        <p:nvSpPr>
          <p:cNvPr id="6" name="四角形: 角を丸くする 5">
            <a:extLst>
              <a:ext uri="{FF2B5EF4-FFF2-40B4-BE49-F238E27FC236}">
                <a16:creationId xmlns:a16="http://schemas.microsoft.com/office/drawing/2014/main" id="{4DFD2C04-0511-B708-5D84-68A846A934E0}"/>
              </a:ext>
            </a:extLst>
          </p:cNvPr>
          <p:cNvSpPr/>
          <p:nvPr/>
        </p:nvSpPr>
        <p:spPr>
          <a:xfrm>
            <a:off x="1899028" y="3849118"/>
            <a:ext cx="9619246" cy="577211"/>
          </a:xfrm>
          <a:prstGeom prst="roundRect">
            <a:avLst>
              <a:gd name="adj" fmla="val 0"/>
            </a:avLst>
          </a:prstGeom>
          <a:solidFill>
            <a:srgbClr val="C09B17">
              <a:alpha val="5098"/>
            </a:srgbClr>
          </a:solidFill>
          <a:ln w="3175">
            <a:noFill/>
            <a:prstDash val="lgDashDot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7" name="四角形: 角を丸くする 6">
            <a:extLst>
              <a:ext uri="{FF2B5EF4-FFF2-40B4-BE49-F238E27FC236}">
                <a16:creationId xmlns:a16="http://schemas.microsoft.com/office/drawing/2014/main" id="{EC9230A6-6A13-BB7D-8704-7DFE704DAB6D}"/>
              </a:ext>
            </a:extLst>
          </p:cNvPr>
          <p:cNvSpPr/>
          <p:nvPr/>
        </p:nvSpPr>
        <p:spPr>
          <a:xfrm>
            <a:off x="1899028" y="5003539"/>
            <a:ext cx="9619246" cy="577211"/>
          </a:xfrm>
          <a:prstGeom prst="roundRect">
            <a:avLst>
              <a:gd name="adj" fmla="val 0"/>
            </a:avLst>
          </a:prstGeom>
          <a:solidFill>
            <a:srgbClr val="C09B17">
              <a:alpha val="5098"/>
            </a:srgbClr>
          </a:solidFill>
          <a:ln w="3175">
            <a:noFill/>
            <a:prstDash val="lgDashDot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26" name="テキスト ボックス 25">
            <a:extLst>
              <a:ext uri="{FF2B5EF4-FFF2-40B4-BE49-F238E27FC236}">
                <a16:creationId xmlns:a16="http://schemas.microsoft.com/office/drawing/2014/main" id="{F97521B7-BA65-8260-B919-F63F53A35838}"/>
              </a:ext>
            </a:extLst>
          </p:cNvPr>
          <p:cNvSpPr txBox="1"/>
          <p:nvPr/>
        </p:nvSpPr>
        <p:spPr>
          <a:xfrm>
            <a:off x="2876550" y="4596098"/>
            <a:ext cx="8641724" cy="307777"/>
          </a:xfrm>
          <a:prstGeom prst="rect">
            <a:avLst/>
          </a:prstGeom>
          <a:noFill/>
        </p:spPr>
        <p:txBody>
          <a:bodyPr wrap="square">
            <a:spAutoFit/>
          </a:bodyPr>
          <a:lstStyle/>
          <a:p>
            <a:r>
              <a:rPr lang="ja-JP" altLang="en-US" sz="1400" dirty="0">
                <a:solidFill>
                  <a:schemeClr val="tx1">
                    <a:lumMod val="85000"/>
                    <a:lumOff val="15000"/>
                  </a:schemeClr>
                </a:solidFill>
                <a:latin typeface="游ゴシック" panose="020B0400000000000000" pitchFamily="50" charset="-128"/>
              </a:rPr>
              <a:t>テキストが入りますテキストが入りますテキストが入りますテキストが入ります</a:t>
            </a:r>
          </a:p>
        </p:txBody>
      </p:sp>
      <p:sp>
        <p:nvSpPr>
          <p:cNvPr id="513" name="テキスト ボックス 512">
            <a:extLst>
              <a:ext uri="{FF2B5EF4-FFF2-40B4-BE49-F238E27FC236}">
                <a16:creationId xmlns:a16="http://schemas.microsoft.com/office/drawing/2014/main" id="{224197B4-6A40-718C-D0D7-D867D348A42D}"/>
              </a:ext>
            </a:extLst>
          </p:cNvPr>
          <p:cNvSpPr txBox="1"/>
          <p:nvPr/>
        </p:nvSpPr>
        <p:spPr>
          <a:xfrm>
            <a:off x="2876550" y="4009834"/>
            <a:ext cx="8641724" cy="307777"/>
          </a:xfrm>
          <a:prstGeom prst="rect">
            <a:avLst/>
          </a:prstGeom>
          <a:noFill/>
        </p:spPr>
        <p:txBody>
          <a:bodyPr wrap="square">
            <a:spAutoFit/>
          </a:bodyPr>
          <a:lstStyle/>
          <a:p>
            <a:r>
              <a:rPr lang="ja-JP" altLang="en-US" sz="1400" dirty="0">
                <a:solidFill>
                  <a:schemeClr val="tx1">
                    <a:lumMod val="85000"/>
                    <a:lumOff val="15000"/>
                  </a:schemeClr>
                </a:solidFill>
                <a:latin typeface="游ゴシック" panose="020B0400000000000000" pitchFamily="50" charset="-128"/>
              </a:rPr>
              <a:t>テキストが入りますテキストが入りますテキストが入りますテキストが入ります</a:t>
            </a:r>
          </a:p>
        </p:txBody>
      </p:sp>
      <p:sp>
        <p:nvSpPr>
          <p:cNvPr id="515" name="テキスト ボックス 514">
            <a:extLst>
              <a:ext uri="{FF2B5EF4-FFF2-40B4-BE49-F238E27FC236}">
                <a16:creationId xmlns:a16="http://schemas.microsoft.com/office/drawing/2014/main" id="{3C3CD877-4826-F5B6-13DB-6C6DA0EE5257}"/>
              </a:ext>
            </a:extLst>
          </p:cNvPr>
          <p:cNvSpPr txBox="1"/>
          <p:nvPr/>
        </p:nvSpPr>
        <p:spPr>
          <a:xfrm>
            <a:off x="2876550" y="5146781"/>
            <a:ext cx="8641724" cy="307777"/>
          </a:xfrm>
          <a:prstGeom prst="rect">
            <a:avLst/>
          </a:prstGeom>
          <a:noFill/>
        </p:spPr>
        <p:txBody>
          <a:bodyPr wrap="square">
            <a:spAutoFit/>
          </a:bodyPr>
          <a:lstStyle/>
          <a:p>
            <a:r>
              <a:rPr lang="ja-JP" altLang="en-US" sz="1400" dirty="0">
                <a:solidFill>
                  <a:schemeClr val="tx1">
                    <a:lumMod val="85000"/>
                    <a:lumOff val="15000"/>
                  </a:schemeClr>
                </a:solidFill>
                <a:latin typeface="游ゴシック" panose="020B0400000000000000" pitchFamily="50" charset="-128"/>
              </a:rPr>
              <a:t>テキストが入りますテキストが入りますテキストが入りますテキストが入ります</a:t>
            </a:r>
          </a:p>
        </p:txBody>
      </p:sp>
      <p:sp>
        <p:nvSpPr>
          <p:cNvPr id="516" name="テキスト ボックス 515">
            <a:extLst>
              <a:ext uri="{FF2B5EF4-FFF2-40B4-BE49-F238E27FC236}">
                <a16:creationId xmlns:a16="http://schemas.microsoft.com/office/drawing/2014/main" id="{7C8E5708-2AF2-64DA-69C3-F7A25888AD60}"/>
              </a:ext>
            </a:extLst>
          </p:cNvPr>
          <p:cNvSpPr txBox="1"/>
          <p:nvPr/>
        </p:nvSpPr>
        <p:spPr>
          <a:xfrm>
            <a:off x="2876550" y="3454286"/>
            <a:ext cx="8641724" cy="307777"/>
          </a:xfrm>
          <a:prstGeom prst="rect">
            <a:avLst/>
          </a:prstGeom>
          <a:noFill/>
        </p:spPr>
        <p:txBody>
          <a:bodyPr wrap="square">
            <a:spAutoFit/>
          </a:bodyPr>
          <a:lstStyle/>
          <a:p>
            <a:r>
              <a:rPr lang="ja-JP" altLang="en-US" sz="1400" dirty="0">
                <a:solidFill>
                  <a:schemeClr val="tx1">
                    <a:lumMod val="85000"/>
                    <a:lumOff val="15000"/>
                  </a:schemeClr>
                </a:solidFill>
                <a:latin typeface="游ゴシック" panose="020B0400000000000000" pitchFamily="50" charset="-128"/>
              </a:rPr>
              <a:t>テキストが入りますテキストが入りますテキストが入りますテキストが入ります</a:t>
            </a:r>
          </a:p>
        </p:txBody>
      </p:sp>
      <p:sp>
        <p:nvSpPr>
          <p:cNvPr id="520" name="テキスト ボックス 519">
            <a:extLst>
              <a:ext uri="{FF2B5EF4-FFF2-40B4-BE49-F238E27FC236}">
                <a16:creationId xmlns:a16="http://schemas.microsoft.com/office/drawing/2014/main" id="{E225735C-1DC4-014E-34C0-44DE8D68A90A}"/>
              </a:ext>
            </a:extLst>
          </p:cNvPr>
          <p:cNvSpPr txBox="1"/>
          <p:nvPr/>
        </p:nvSpPr>
        <p:spPr>
          <a:xfrm>
            <a:off x="2876550" y="5763214"/>
            <a:ext cx="8641724" cy="307777"/>
          </a:xfrm>
          <a:prstGeom prst="rect">
            <a:avLst/>
          </a:prstGeom>
          <a:noFill/>
        </p:spPr>
        <p:txBody>
          <a:bodyPr wrap="square">
            <a:spAutoFit/>
          </a:bodyPr>
          <a:lstStyle/>
          <a:p>
            <a:r>
              <a:rPr lang="ja-JP" altLang="en-US" sz="1400" dirty="0">
                <a:solidFill>
                  <a:schemeClr val="tx1">
                    <a:lumMod val="85000"/>
                    <a:lumOff val="15000"/>
                  </a:schemeClr>
                </a:solidFill>
                <a:latin typeface="游ゴシック" panose="020B0400000000000000" pitchFamily="50" charset="-128"/>
              </a:rPr>
              <a:t>テキストが入りますテキストが入りますテキストが入りますテキストが入ります</a:t>
            </a:r>
          </a:p>
        </p:txBody>
      </p:sp>
      <p:sp>
        <p:nvSpPr>
          <p:cNvPr id="2" name="四角形: 角を丸くする 1">
            <a:extLst>
              <a:ext uri="{FF2B5EF4-FFF2-40B4-BE49-F238E27FC236}">
                <a16:creationId xmlns:a16="http://schemas.microsoft.com/office/drawing/2014/main" id="{279DA2AE-648A-9E05-EFE0-F9CAC432CD48}"/>
              </a:ext>
            </a:extLst>
          </p:cNvPr>
          <p:cNvSpPr/>
          <p:nvPr/>
        </p:nvSpPr>
        <p:spPr>
          <a:xfrm>
            <a:off x="702104" y="3849118"/>
            <a:ext cx="2036492" cy="577211"/>
          </a:xfrm>
          <a:prstGeom prst="roundRect">
            <a:avLst>
              <a:gd name="adj" fmla="val 0"/>
            </a:avLst>
          </a:prstGeom>
          <a:solidFill>
            <a:srgbClr val="C09B17">
              <a:alpha val="50196"/>
            </a:srgbClr>
          </a:solidFill>
          <a:ln w="3175">
            <a:noFill/>
            <a:prstDash val="lgDashDot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3" name="四角形: 角を丸くする 2">
            <a:extLst>
              <a:ext uri="{FF2B5EF4-FFF2-40B4-BE49-F238E27FC236}">
                <a16:creationId xmlns:a16="http://schemas.microsoft.com/office/drawing/2014/main" id="{A722715D-B7C2-B98F-B011-6407C35AF8E0}"/>
              </a:ext>
            </a:extLst>
          </p:cNvPr>
          <p:cNvSpPr/>
          <p:nvPr/>
        </p:nvSpPr>
        <p:spPr>
          <a:xfrm>
            <a:off x="702104" y="4426329"/>
            <a:ext cx="2036492" cy="577211"/>
          </a:xfrm>
          <a:prstGeom prst="roundRect">
            <a:avLst>
              <a:gd name="adj" fmla="val 0"/>
            </a:avLst>
          </a:prstGeom>
          <a:solidFill>
            <a:srgbClr val="C09B17"/>
          </a:solidFill>
          <a:ln w="3175">
            <a:noFill/>
            <a:prstDash val="lgDashDot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4" name="四角形: 角を丸くする 3">
            <a:extLst>
              <a:ext uri="{FF2B5EF4-FFF2-40B4-BE49-F238E27FC236}">
                <a16:creationId xmlns:a16="http://schemas.microsoft.com/office/drawing/2014/main" id="{CBEDD503-3ACF-A201-AC83-5427A41A6774}"/>
              </a:ext>
            </a:extLst>
          </p:cNvPr>
          <p:cNvSpPr/>
          <p:nvPr/>
        </p:nvSpPr>
        <p:spPr>
          <a:xfrm>
            <a:off x="702104" y="5003539"/>
            <a:ext cx="2036492" cy="577211"/>
          </a:xfrm>
          <a:prstGeom prst="roundRect">
            <a:avLst>
              <a:gd name="adj" fmla="val 0"/>
            </a:avLst>
          </a:prstGeom>
          <a:solidFill>
            <a:srgbClr val="C09B17">
              <a:alpha val="50196"/>
            </a:srgbClr>
          </a:solidFill>
          <a:ln w="3175">
            <a:noFill/>
            <a:prstDash val="lgDashDot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8" name="四角形: 角を丸くする 7">
            <a:extLst>
              <a:ext uri="{FF2B5EF4-FFF2-40B4-BE49-F238E27FC236}">
                <a16:creationId xmlns:a16="http://schemas.microsoft.com/office/drawing/2014/main" id="{4EB5A781-C80B-8904-0036-DEAE28FDF43E}"/>
              </a:ext>
            </a:extLst>
          </p:cNvPr>
          <p:cNvSpPr/>
          <p:nvPr/>
        </p:nvSpPr>
        <p:spPr>
          <a:xfrm>
            <a:off x="702104" y="3271907"/>
            <a:ext cx="2036492" cy="577211"/>
          </a:xfrm>
          <a:prstGeom prst="roundRect">
            <a:avLst>
              <a:gd name="adj" fmla="val 0"/>
            </a:avLst>
          </a:prstGeom>
          <a:solidFill>
            <a:srgbClr val="C09B17"/>
          </a:solidFill>
          <a:ln w="3175">
            <a:noFill/>
            <a:prstDash val="lgDashDot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9" name="四角形: 角を丸くする 8">
            <a:extLst>
              <a:ext uri="{FF2B5EF4-FFF2-40B4-BE49-F238E27FC236}">
                <a16:creationId xmlns:a16="http://schemas.microsoft.com/office/drawing/2014/main" id="{85AE8B32-58CC-FEC6-703C-AF18BC7BF05D}"/>
              </a:ext>
            </a:extLst>
          </p:cNvPr>
          <p:cNvSpPr/>
          <p:nvPr/>
        </p:nvSpPr>
        <p:spPr>
          <a:xfrm>
            <a:off x="702104" y="5569589"/>
            <a:ext cx="2036492" cy="577211"/>
          </a:xfrm>
          <a:prstGeom prst="roundRect">
            <a:avLst>
              <a:gd name="adj" fmla="val 0"/>
            </a:avLst>
          </a:prstGeom>
          <a:solidFill>
            <a:srgbClr val="C09B17"/>
          </a:solidFill>
          <a:ln w="3175">
            <a:noFill/>
            <a:prstDash val="lgDashDot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id="{31A0072C-53AC-3542-64E1-02439379377C}"/>
              </a:ext>
            </a:extLst>
          </p:cNvPr>
          <p:cNvSpPr txBox="1"/>
          <p:nvPr/>
        </p:nvSpPr>
        <p:spPr>
          <a:xfrm>
            <a:off x="812800" y="4591700"/>
            <a:ext cx="1925796" cy="307777"/>
          </a:xfrm>
          <a:prstGeom prst="rect">
            <a:avLst/>
          </a:prstGeom>
          <a:noFill/>
        </p:spPr>
        <p:txBody>
          <a:bodyPr wrap="square">
            <a:spAutoFit/>
          </a:bodyPr>
          <a:lstStyle/>
          <a:p>
            <a:r>
              <a:rPr lang="ja-JP" altLang="en-US" sz="1400" b="1" dirty="0">
                <a:solidFill>
                  <a:schemeClr val="bg1"/>
                </a:solidFill>
                <a:latin typeface="游ゴシック" panose="020B0400000000000000" pitchFamily="50" charset="-128"/>
              </a:rPr>
              <a:t>テキスト</a:t>
            </a:r>
          </a:p>
        </p:txBody>
      </p:sp>
      <p:sp>
        <p:nvSpPr>
          <p:cNvPr id="11" name="テキスト ボックス 10">
            <a:extLst>
              <a:ext uri="{FF2B5EF4-FFF2-40B4-BE49-F238E27FC236}">
                <a16:creationId xmlns:a16="http://schemas.microsoft.com/office/drawing/2014/main" id="{B2356A8D-EF32-71BD-C711-A09A3139CC4C}"/>
              </a:ext>
            </a:extLst>
          </p:cNvPr>
          <p:cNvSpPr txBox="1"/>
          <p:nvPr/>
        </p:nvSpPr>
        <p:spPr>
          <a:xfrm>
            <a:off x="812800" y="4014907"/>
            <a:ext cx="1925796" cy="307777"/>
          </a:xfrm>
          <a:prstGeom prst="rect">
            <a:avLst/>
          </a:prstGeom>
          <a:noFill/>
        </p:spPr>
        <p:txBody>
          <a:bodyPr wrap="square">
            <a:spAutoFit/>
          </a:bodyPr>
          <a:lstStyle/>
          <a:p>
            <a:r>
              <a:rPr lang="ja-JP" altLang="en-US" sz="1400" b="1" dirty="0">
                <a:solidFill>
                  <a:schemeClr val="bg1"/>
                </a:solidFill>
                <a:latin typeface="游ゴシック" panose="020B0400000000000000" pitchFamily="50" charset="-128"/>
              </a:rPr>
              <a:t>テキスト</a:t>
            </a:r>
          </a:p>
        </p:txBody>
      </p:sp>
      <p:sp>
        <p:nvSpPr>
          <p:cNvPr id="12" name="テキスト ボックス 11">
            <a:extLst>
              <a:ext uri="{FF2B5EF4-FFF2-40B4-BE49-F238E27FC236}">
                <a16:creationId xmlns:a16="http://schemas.microsoft.com/office/drawing/2014/main" id="{24C1C54A-5C09-C2F5-50D8-8E73C182EDAF}"/>
              </a:ext>
            </a:extLst>
          </p:cNvPr>
          <p:cNvSpPr txBox="1"/>
          <p:nvPr/>
        </p:nvSpPr>
        <p:spPr>
          <a:xfrm>
            <a:off x="812800" y="5148845"/>
            <a:ext cx="1925796" cy="307777"/>
          </a:xfrm>
          <a:prstGeom prst="rect">
            <a:avLst/>
          </a:prstGeom>
          <a:noFill/>
        </p:spPr>
        <p:txBody>
          <a:bodyPr wrap="square">
            <a:spAutoFit/>
          </a:bodyPr>
          <a:lstStyle/>
          <a:p>
            <a:r>
              <a:rPr lang="ja-JP" altLang="en-US" sz="1400" b="1" dirty="0">
                <a:solidFill>
                  <a:schemeClr val="bg1"/>
                </a:solidFill>
                <a:latin typeface="游ゴシック" panose="020B0400000000000000" pitchFamily="50" charset="-128"/>
              </a:rPr>
              <a:t>テキスト</a:t>
            </a:r>
          </a:p>
        </p:txBody>
      </p:sp>
      <p:sp>
        <p:nvSpPr>
          <p:cNvPr id="13" name="テキスト ボックス 12">
            <a:extLst>
              <a:ext uri="{FF2B5EF4-FFF2-40B4-BE49-F238E27FC236}">
                <a16:creationId xmlns:a16="http://schemas.microsoft.com/office/drawing/2014/main" id="{3FC77E31-307A-BA34-D45D-8DE898C8603D}"/>
              </a:ext>
            </a:extLst>
          </p:cNvPr>
          <p:cNvSpPr txBox="1"/>
          <p:nvPr/>
        </p:nvSpPr>
        <p:spPr>
          <a:xfrm>
            <a:off x="812800" y="3436059"/>
            <a:ext cx="1925796" cy="307777"/>
          </a:xfrm>
          <a:prstGeom prst="rect">
            <a:avLst/>
          </a:prstGeom>
          <a:noFill/>
        </p:spPr>
        <p:txBody>
          <a:bodyPr wrap="square">
            <a:spAutoFit/>
          </a:bodyPr>
          <a:lstStyle/>
          <a:p>
            <a:r>
              <a:rPr lang="ja-JP" altLang="en-US" sz="1400" b="1" dirty="0">
                <a:solidFill>
                  <a:schemeClr val="bg1"/>
                </a:solidFill>
                <a:latin typeface="游ゴシック" panose="020B0400000000000000" pitchFamily="50" charset="-128"/>
                <a:ea typeface="游ゴシック" panose="020B0400000000000000" pitchFamily="50" charset="-128"/>
              </a:rPr>
              <a:t>テキスト</a:t>
            </a:r>
          </a:p>
        </p:txBody>
      </p:sp>
      <p:sp>
        <p:nvSpPr>
          <p:cNvPr id="14" name="テキスト ボックス 13">
            <a:extLst>
              <a:ext uri="{FF2B5EF4-FFF2-40B4-BE49-F238E27FC236}">
                <a16:creationId xmlns:a16="http://schemas.microsoft.com/office/drawing/2014/main" id="{213195FF-C469-20DE-9866-E1863CA24AEC}"/>
              </a:ext>
            </a:extLst>
          </p:cNvPr>
          <p:cNvSpPr txBox="1"/>
          <p:nvPr/>
        </p:nvSpPr>
        <p:spPr>
          <a:xfrm>
            <a:off x="812800" y="5743297"/>
            <a:ext cx="1925796" cy="307777"/>
          </a:xfrm>
          <a:prstGeom prst="rect">
            <a:avLst/>
          </a:prstGeom>
          <a:noFill/>
        </p:spPr>
        <p:txBody>
          <a:bodyPr wrap="square">
            <a:spAutoFit/>
          </a:bodyPr>
          <a:lstStyle/>
          <a:p>
            <a:r>
              <a:rPr lang="ja-JP" altLang="en-US" sz="1400" b="1" dirty="0">
                <a:solidFill>
                  <a:schemeClr val="bg1"/>
                </a:solidFill>
                <a:latin typeface="游ゴシック" panose="020B0400000000000000" pitchFamily="50" charset="-128"/>
              </a:rPr>
              <a:t>テキスト</a:t>
            </a:r>
          </a:p>
        </p:txBody>
      </p:sp>
      <p:sp>
        <p:nvSpPr>
          <p:cNvPr id="17" name="テキスト ボックス 16">
            <a:extLst>
              <a:ext uri="{FF2B5EF4-FFF2-40B4-BE49-F238E27FC236}">
                <a16:creationId xmlns:a16="http://schemas.microsoft.com/office/drawing/2014/main" id="{D68EA722-882A-4F72-42EF-25A3EFB522A4}"/>
              </a:ext>
            </a:extLst>
          </p:cNvPr>
          <p:cNvSpPr txBox="1"/>
          <p:nvPr/>
        </p:nvSpPr>
        <p:spPr>
          <a:xfrm>
            <a:off x="1034356" y="1786122"/>
            <a:ext cx="10123289" cy="1165832"/>
          </a:xfrm>
          <a:prstGeom prst="rect">
            <a:avLst/>
          </a:prstGeom>
          <a:noFill/>
        </p:spPr>
        <p:txBody>
          <a:bodyPr wrap="square">
            <a:spAutoFit/>
          </a:bodyPr>
          <a:lstStyle/>
          <a:p>
            <a:pPr algn="ctr">
              <a:lnSpc>
                <a:spcPct val="150000"/>
              </a:lnSpc>
            </a:pPr>
            <a:r>
              <a:rPr lang="ja-JP" altLang="en-US" sz="1600" dirty="0">
                <a:solidFill>
                  <a:schemeClr val="tx1">
                    <a:lumMod val="85000"/>
                    <a:lumOff val="15000"/>
                  </a:schemeClr>
                </a:solidFill>
                <a:latin typeface="游ゴシック" panose="020B0400000000000000" pitchFamily="50" charset="-128"/>
              </a:rPr>
              <a:t>テキストが入ります。テキストが入ります。テキストが入ります。テキストが入ります。</a:t>
            </a:r>
            <a:endParaRPr lang="en-US" altLang="ja-JP" sz="1600" dirty="0">
              <a:solidFill>
                <a:schemeClr val="tx1">
                  <a:lumMod val="85000"/>
                  <a:lumOff val="15000"/>
                </a:schemeClr>
              </a:solidFill>
              <a:latin typeface="游ゴシック" panose="020B0400000000000000" pitchFamily="50" charset="-128"/>
            </a:endParaRPr>
          </a:p>
          <a:p>
            <a:pPr algn="ctr">
              <a:lnSpc>
                <a:spcPct val="150000"/>
              </a:lnSpc>
            </a:pPr>
            <a:r>
              <a:rPr lang="ja-JP" altLang="en-US" sz="1600" dirty="0">
                <a:solidFill>
                  <a:schemeClr val="tx1">
                    <a:lumMod val="85000"/>
                    <a:lumOff val="15000"/>
                  </a:schemeClr>
                </a:solidFill>
                <a:latin typeface="游ゴシック" panose="020B0400000000000000" pitchFamily="50" charset="-128"/>
              </a:rPr>
              <a:t>テキストが入ります。テキストが入ります。テキストが入ります。</a:t>
            </a:r>
            <a:endParaRPr lang="en-US" altLang="ja-JP" sz="1600" dirty="0">
              <a:solidFill>
                <a:schemeClr val="tx1">
                  <a:lumMod val="85000"/>
                  <a:lumOff val="15000"/>
                </a:schemeClr>
              </a:solidFill>
              <a:latin typeface="游ゴシック" panose="020B0400000000000000" pitchFamily="50" charset="-128"/>
            </a:endParaRPr>
          </a:p>
          <a:p>
            <a:pPr algn="ctr">
              <a:lnSpc>
                <a:spcPct val="150000"/>
              </a:lnSpc>
            </a:pPr>
            <a:r>
              <a:rPr lang="ja-JP" altLang="en-US" sz="1600" dirty="0">
                <a:solidFill>
                  <a:schemeClr val="tx1">
                    <a:lumMod val="85000"/>
                    <a:lumOff val="15000"/>
                  </a:schemeClr>
                </a:solidFill>
                <a:latin typeface="游ゴシック" panose="020B0400000000000000" pitchFamily="50" charset="-128"/>
              </a:rPr>
              <a:t>テキストが入ります。テキストが入ります。</a:t>
            </a:r>
            <a:endParaRPr lang="en-US" altLang="ja-JP" sz="1600"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294482740"/>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726</Words>
  <Application>Microsoft Office PowerPoint</Application>
  <PresentationFormat>ワイド画面</PresentationFormat>
  <Paragraphs>180</Paragraphs>
  <Slides>13</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A-OTF UD新ゴ Pro B</vt:lpstr>
      <vt:lpstr>メイリオ</vt:lpstr>
      <vt:lpstr>游ゴシック</vt:lpstr>
      <vt:lpstr>Arial</vt:lpstr>
      <vt:lpstr>Wingdings</vt:lpstr>
      <vt:lpstr>Office Theme</vt:lpstr>
      <vt:lpstr>PowerPoint プレゼンテーション</vt:lpstr>
      <vt:lpstr>PowerPoint プレゼンテーション</vt:lpstr>
      <vt:lpstr>PowerPoint プレゼンテーション</vt:lpstr>
      <vt:lpstr>PowerPoint プレゼンテーション</vt:lpstr>
      <vt:lpstr>目次</vt:lpstr>
      <vt:lpstr>課題</vt:lpstr>
      <vt:lpstr>現状維持のリスク</vt:lpstr>
      <vt:lpstr>原因</vt:lpstr>
      <vt:lpstr>原因②</vt:lpstr>
      <vt:lpstr>原因③</vt:lpstr>
      <vt:lpstr>解決方法</vt:lpstr>
      <vt:lpstr>まとめ</vt:lpstr>
      <vt:lpstr>ホワイトペーパーの制作会社</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2025-08-26T00:38:57Z</dcterms:created>
  <dcterms:modified xsi:type="dcterms:W3CDTF">2025-08-26T00:39:02Z</dcterms:modified>
</cp:coreProperties>
</file>