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2">
  <p:sldMasterIdLst>
    <p:sldMasterId id="2147483648" r:id="rId1"/>
  </p:sldMasterIdLst>
  <p:notesMasterIdLst>
    <p:notesMasterId r:id="rId51"/>
  </p:notesMasterIdLst>
  <p:handoutMasterIdLst>
    <p:handoutMasterId r:id="rId52"/>
  </p:handoutMasterIdLst>
  <p:sldIdLst>
    <p:sldId id="1050" r:id="rId2"/>
    <p:sldId id="1840" r:id="rId3"/>
    <p:sldId id="1849" r:id="rId4"/>
    <p:sldId id="1336" r:id="rId5"/>
    <p:sldId id="1843" r:id="rId6"/>
    <p:sldId id="1339" r:id="rId7"/>
    <p:sldId id="1826" r:id="rId8"/>
    <p:sldId id="1845" r:id="rId9"/>
    <p:sldId id="1846" r:id="rId10"/>
    <p:sldId id="1847" r:id="rId11"/>
    <p:sldId id="1819" r:id="rId12"/>
    <p:sldId id="1816" r:id="rId13"/>
    <p:sldId id="1842" r:id="rId14"/>
    <p:sldId id="1848" r:id="rId15"/>
    <p:sldId id="1835" r:id="rId16"/>
    <p:sldId id="1053" r:id="rId17"/>
    <p:sldId id="1844" r:id="rId18"/>
    <p:sldId id="1834" r:id="rId19"/>
    <p:sldId id="1825" r:id="rId20"/>
    <p:sldId id="1839" r:id="rId21"/>
    <p:sldId id="1355" r:id="rId22"/>
    <p:sldId id="1817" r:id="rId23"/>
    <p:sldId id="1824" r:id="rId24"/>
    <p:sldId id="1818" r:id="rId25"/>
    <p:sldId id="1829" r:id="rId26"/>
    <p:sldId id="1828" r:id="rId27"/>
    <p:sldId id="1830" r:id="rId28"/>
    <p:sldId id="1831" r:id="rId29"/>
    <p:sldId id="1267" r:id="rId30"/>
    <p:sldId id="1147" r:id="rId31"/>
    <p:sldId id="1259" r:id="rId32"/>
    <p:sldId id="1340" r:id="rId33"/>
    <p:sldId id="1322" r:id="rId34"/>
    <p:sldId id="1841" r:id="rId35"/>
    <p:sldId id="1827" r:id="rId36"/>
    <p:sldId id="1349" r:id="rId37"/>
    <p:sldId id="1837" r:id="rId38"/>
    <p:sldId id="1357" r:id="rId39"/>
    <p:sldId id="1820" r:id="rId40"/>
    <p:sldId id="1832" r:id="rId41"/>
    <p:sldId id="1822" r:id="rId42"/>
    <p:sldId id="1821" r:id="rId43"/>
    <p:sldId id="1823" r:id="rId44"/>
    <p:sldId id="1066" r:id="rId45"/>
    <p:sldId id="1838" r:id="rId46"/>
    <p:sldId id="1342" r:id="rId47"/>
    <p:sldId id="1833" r:id="rId48"/>
    <p:sldId id="1836" r:id="rId49"/>
    <p:sldId id="1359" r:id="rId50"/>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452A"/>
    <a:srgbClr val="E0B92C"/>
    <a:srgbClr val="FDFBF1"/>
    <a:srgbClr val="FCF8E8"/>
    <a:srgbClr val="FEFDF8"/>
    <a:srgbClr val="F3E4AF"/>
    <a:srgbClr val="F5F3F7"/>
    <a:srgbClr val="E6E0EC"/>
    <a:srgbClr val="E8D444"/>
    <a:srgbClr val="F6E7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88" autoAdjust="0"/>
    <p:restoredTop sz="95882" autoAdjust="0"/>
  </p:normalViewPr>
  <p:slideViewPr>
    <p:cSldViewPr>
      <p:cViewPr>
        <p:scale>
          <a:sx n="50" d="100"/>
          <a:sy n="50" d="100"/>
        </p:scale>
        <p:origin x="-428" y="116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3990" y="114"/>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manualLayout>
          <c:layoutTarget val="inner"/>
          <c:xMode val="edge"/>
          <c:yMode val="edge"/>
          <c:x val="6.6421779710020085E-2"/>
          <c:y val="0.10309857221245376"/>
          <c:w val="0.92689082249748722"/>
          <c:h val="0.78826486163299236"/>
        </c:manualLayout>
      </c:layout>
      <c:barChart>
        <c:barDir val="col"/>
        <c:grouping val="clustered"/>
        <c:varyColors val="0"/>
        <c:ser>
          <c:idx val="0"/>
          <c:order val="0"/>
          <c:spPr>
            <a:solidFill>
              <a:srgbClr val="E0B92C"/>
            </a:solidFill>
            <a:ln w="0">
              <a:solidFill>
                <a:schemeClr val="lt1"/>
              </a:solidFill>
            </a:ln>
            <a:effectLst/>
          </c:spPr>
          <c:invertIfNegative val="0"/>
          <c:dPt>
            <c:idx val="0"/>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01-7D69-4075-A3C4-57AEC27D3F36}"/>
              </c:ext>
            </c:extLst>
          </c:dPt>
          <c:dPt>
            <c:idx val="1"/>
            <c:invertIfNegative val="0"/>
            <c:bubble3D val="0"/>
            <c:spPr>
              <a:solidFill>
                <a:srgbClr val="E0B92C"/>
              </a:solidFill>
              <a:ln w="0">
                <a:solidFill>
                  <a:schemeClr val="lt1"/>
                </a:solidFill>
              </a:ln>
              <a:effectLst/>
            </c:spPr>
            <c:extLst>
              <c:ext xmlns:c16="http://schemas.microsoft.com/office/drawing/2014/chart" uri="{C3380CC4-5D6E-409C-BE32-E72D297353CC}">
                <c16:uniqueId val="{00000003-7D69-4075-A3C4-57AEC27D3F36}"/>
              </c:ext>
            </c:extLst>
          </c:dPt>
          <c:dPt>
            <c:idx val="2"/>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05-7D69-4075-A3C4-57AEC27D3F36}"/>
              </c:ext>
            </c:extLst>
          </c:dPt>
          <c:dPt>
            <c:idx val="3"/>
            <c:invertIfNegative val="0"/>
            <c:bubble3D val="0"/>
            <c:spPr>
              <a:solidFill>
                <a:srgbClr val="E0B92C"/>
              </a:solidFill>
              <a:ln w="0">
                <a:solidFill>
                  <a:schemeClr val="lt1"/>
                </a:solidFill>
              </a:ln>
              <a:effectLst/>
            </c:spPr>
            <c:extLst>
              <c:ext xmlns:c16="http://schemas.microsoft.com/office/drawing/2014/chart" uri="{C3380CC4-5D6E-409C-BE32-E72D297353CC}">
                <c16:uniqueId val="{00000007-7D69-4075-A3C4-57AEC27D3F36}"/>
              </c:ext>
            </c:extLst>
          </c:dPt>
          <c:dPt>
            <c:idx val="4"/>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09-7D69-4075-A3C4-57AEC27D3F36}"/>
              </c:ext>
            </c:extLst>
          </c:dPt>
          <c:dPt>
            <c:idx val="5"/>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0B-7D69-4075-A3C4-57AEC27D3F36}"/>
              </c:ext>
            </c:extLst>
          </c:dPt>
          <c:dPt>
            <c:idx val="6"/>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0D-7D69-4075-A3C4-57AEC27D3F36}"/>
              </c:ext>
            </c:extLst>
          </c:dPt>
          <c:dPt>
            <c:idx val="7"/>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0F-7D69-4075-A3C4-57AEC27D3F36}"/>
              </c:ext>
            </c:extLst>
          </c:dPt>
          <c:dPt>
            <c:idx val="8"/>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11-7D69-4075-A3C4-57AEC27D3F36}"/>
              </c:ext>
            </c:extLst>
          </c:dPt>
          <c:dPt>
            <c:idx val="9"/>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13-7D69-4075-A3C4-57AEC27D3F36}"/>
              </c:ext>
            </c:extLst>
          </c:dPt>
          <c:dPt>
            <c:idx val="10"/>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15-7D69-4075-A3C4-57AEC27D3F36}"/>
              </c:ext>
            </c:extLst>
          </c:dPt>
          <c:dPt>
            <c:idx val="11"/>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17-7D69-4075-A3C4-57AEC27D3F36}"/>
              </c:ext>
            </c:extLst>
          </c:dPt>
          <c:dPt>
            <c:idx val="12"/>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19-7D69-4075-A3C4-57AEC27D3F36}"/>
              </c:ext>
            </c:extLst>
          </c:dPt>
          <c:dPt>
            <c:idx val="13"/>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1B-7D69-4075-A3C4-57AEC27D3F36}"/>
              </c:ext>
            </c:extLst>
          </c:dPt>
          <c:dPt>
            <c:idx val="14"/>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1D-7D69-4075-A3C4-57AEC27D3F36}"/>
              </c:ext>
            </c:extLst>
          </c:dPt>
          <c:dPt>
            <c:idx val="15"/>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1F-7D69-4075-A3C4-57AEC27D3F36}"/>
              </c:ext>
            </c:extLst>
          </c:dPt>
          <c:dPt>
            <c:idx val="16"/>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21-7D69-4075-A3C4-57AEC27D3F36}"/>
              </c:ext>
            </c:extLst>
          </c:dPt>
          <c:dPt>
            <c:idx val="17"/>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23-7D69-4075-A3C4-57AEC27D3F36}"/>
              </c:ext>
            </c:extLst>
          </c:dPt>
          <c:dPt>
            <c:idx val="18"/>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25-7D69-4075-A3C4-57AEC27D3F36}"/>
              </c:ext>
            </c:extLst>
          </c:dPt>
          <c:dPt>
            <c:idx val="19"/>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27-7D69-4075-A3C4-57AEC27D3F36}"/>
              </c:ext>
            </c:extLst>
          </c:dPt>
          <c:dPt>
            <c:idx val="20"/>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29-7D69-4075-A3C4-57AEC27D3F36}"/>
              </c:ext>
            </c:extLst>
          </c:dPt>
          <c:dPt>
            <c:idx val="21"/>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2B-7D69-4075-A3C4-57AEC27D3F36}"/>
              </c:ext>
            </c:extLst>
          </c:dPt>
          <c:dPt>
            <c:idx val="22"/>
            <c:invertIfNegative val="0"/>
            <c:bubble3D val="0"/>
            <c:spPr>
              <a:solidFill>
                <a:srgbClr val="BFBFBF"/>
              </a:solidFill>
              <a:ln w="0">
                <a:solidFill>
                  <a:schemeClr val="lt1"/>
                </a:solidFill>
              </a:ln>
              <a:effectLst/>
            </c:spPr>
            <c:extLst>
              <c:ext xmlns:c16="http://schemas.microsoft.com/office/drawing/2014/chart" uri="{C3380CC4-5D6E-409C-BE32-E72D297353CC}">
                <c16:uniqueId val="{0000002D-7D69-4075-A3C4-57AEC27D3F36}"/>
              </c:ext>
            </c:extLst>
          </c:dPt>
          <c:dPt>
            <c:idx val="23"/>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2F-7D69-4075-A3C4-57AEC27D3F36}"/>
              </c:ext>
            </c:extLst>
          </c:dPt>
          <c:dPt>
            <c:idx val="24"/>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31-7D69-4075-A3C4-57AEC27D3F36}"/>
              </c:ext>
            </c:extLst>
          </c:dPt>
          <c:dPt>
            <c:idx val="25"/>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33-7D69-4075-A3C4-57AEC27D3F36}"/>
              </c:ext>
            </c:extLst>
          </c:dPt>
          <c:val>
            <c:numRef>
              <c:f>Sheet1!$B$2:$B$3</c:f>
              <c:numCache>
                <c:formatCode>General</c:formatCode>
                <c:ptCount val="2"/>
                <c:pt idx="0">
                  <c:v>52</c:v>
                </c:pt>
                <c:pt idx="1">
                  <c:v>197</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pt idx="0">
                        <c:v>DL数</c:v>
                      </c:pt>
                    </c:strCache>
                  </c:strRef>
                </c15:tx>
              </c15:filteredSeriesTitle>
            </c:ext>
            <c:ext xmlns:c15="http://schemas.microsoft.com/office/drawing/2012/chart" uri="{02D57815-91ED-43cb-92C2-25804820EDAC}">
              <c15:filteredCategoryTitle>
                <c15:cat>
                  <c:strRef>
                    <c:extLst>
                      <c:ext uri="{02D57815-91ED-43cb-92C2-25804820EDAC}">
                        <c15:formulaRef>
                          <c15:sqref>Sheet1!$A$2:$A$3</c15:sqref>
                        </c15:formulaRef>
                      </c:ext>
                    </c:extLst>
                    <c:strCache>
                      <c:ptCount val="2"/>
                      <c:pt idx="0">
                        <c:v>2023年4月～2023年9月</c:v>
                      </c:pt>
                      <c:pt idx="1">
                        <c:v>2023年10月～2024年3月</c:v>
                      </c:pt>
                    </c:strCache>
                  </c:strRef>
                </c15:cat>
              </c15:filteredCategoryTitle>
            </c:ext>
            <c:ext xmlns:c16="http://schemas.microsoft.com/office/drawing/2014/chart" uri="{C3380CC4-5D6E-409C-BE32-E72D297353CC}">
              <c16:uniqueId val="{00000034-7D69-4075-A3C4-57AEC27D3F36}"/>
            </c:ext>
          </c:extLst>
        </c:ser>
        <c:dLbls>
          <c:showLegendKey val="0"/>
          <c:showVal val="0"/>
          <c:showCatName val="0"/>
          <c:showSerName val="0"/>
          <c:showPercent val="0"/>
          <c:showBubbleSize val="0"/>
        </c:dLbls>
        <c:gapWidth val="100"/>
        <c:axId val="485520272"/>
        <c:axId val="485524080"/>
      </c:barChart>
      <c:catAx>
        <c:axId val="485520272"/>
        <c:scaling>
          <c:orientation val="minMax"/>
        </c:scaling>
        <c:delete val="0"/>
        <c:axPos val="b"/>
        <c:numFmt formatCode="General" sourceLinked="1"/>
        <c:majorTickMark val="out"/>
        <c:minorTickMark val="none"/>
        <c:tickLblPos val="nextTo"/>
        <c:spPr>
          <a:noFill/>
          <a:ln w="9525" cap="flat" cmpd="sng" algn="ctr">
            <a:solidFill>
              <a:srgbClr val="F6EAC0"/>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crossAx val="485524080"/>
        <c:crosses val="autoZero"/>
        <c:auto val="1"/>
        <c:lblAlgn val="ctr"/>
        <c:lblOffset val="100"/>
        <c:noMultiLvlLbl val="0"/>
      </c:catAx>
      <c:valAx>
        <c:axId val="485524080"/>
        <c:scaling>
          <c:orientation val="minMax"/>
        </c:scaling>
        <c:delete val="0"/>
        <c:axPos val="l"/>
        <c:majorGridlines>
          <c:spPr>
            <a:ln w="9525" cap="flat" cmpd="sng" algn="ctr">
              <a:solidFill>
                <a:srgbClr val="F6EAC0"/>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crossAx val="4855202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withinLinear" id="19">
  <a:schemeClr val="accent6"/>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4" y="4"/>
            <a:ext cx="2949785" cy="496967"/>
          </a:xfrm>
          <a:prstGeom prst="rect">
            <a:avLst/>
          </a:prstGeom>
        </p:spPr>
        <p:txBody>
          <a:bodyPr vert="horz" lIns="91475" tIns="45739" rIns="91475" bIns="45739" rtlCol="0"/>
          <a:lstStyle>
            <a:lvl1pPr algn="l">
              <a:defRPr sz="1200"/>
            </a:lvl1pPr>
          </a:lstStyle>
          <a:p>
            <a:endParaRPr kumimoji="1" lang="ja-JP" altLang="en-US" dirty="0">
              <a:latin typeface="Arial" panose="020B0604020202020204" pitchFamily="34" charset="0"/>
            </a:endParaRPr>
          </a:p>
        </p:txBody>
      </p:sp>
      <p:sp>
        <p:nvSpPr>
          <p:cNvPr id="3" name="日付プレースホルダ 2"/>
          <p:cNvSpPr>
            <a:spLocks noGrp="1"/>
          </p:cNvSpPr>
          <p:nvPr>
            <p:ph type="dt" sz="quarter" idx="1"/>
          </p:nvPr>
        </p:nvSpPr>
        <p:spPr>
          <a:xfrm>
            <a:off x="3855842" y="4"/>
            <a:ext cx="2949785" cy="496967"/>
          </a:xfrm>
          <a:prstGeom prst="rect">
            <a:avLst/>
          </a:prstGeom>
        </p:spPr>
        <p:txBody>
          <a:bodyPr vert="horz" lIns="91475" tIns="45739" rIns="91475" bIns="45739" rtlCol="0"/>
          <a:lstStyle>
            <a:lvl1pPr algn="r">
              <a:defRPr sz="1200"/>
            </a:lvl1pPr>
          </a:lstStyle>
          <a:p>
            <a:fld id="{6F4CFCD9-AB4C-496F-8612-F0F8664423E6}" type="datetimeFigureOut">
              <a:rPr kumimoji="1" lang="ja-JP" altLang="en-US" smtClean="0">
                <a:latin typeface="Arial" panose="020B0604020202020204" pitchFamily="34" charset="0"/>
              </a:rPr>
              <a:pPr/>
              <a:t>2025/8/26</a:t>
            </a:fld>
            <a:endParaRPr kumimoji="1" lang="ja-JP" altLang="en-US" dirty="0">
              <a:latin typeface="Arial" panose="020B0604020202020204" pitchFamily="34" charset="0"/>
            </a:endParaRPr>
          </a:p>
        </p:txBody>
      </p:sp>
      <p:sp>
        <p:nvSpPr>
          <p:cNvPr id="4" name="フッター プレースホルダ 3"/>
          <p:cNvSpPr>
            <a:spLocks noGrp="1"/>
          </p:cNvSpPr>
          <p:nvPr>
            <p:ph type="ftr" sz="quarter" idx="2"/>
          </p:nvPr>
        </p:nvSpPr>
        <p:spPr>
          <a:xfrm>
            <a:off x="4" y="9440649"/>
            <a:ext cx="2949785" cy="496967"/>
          </a:xfrm>
          <a:prstGeom prst="rect">
            <a:avLst/>
          </a:prstGeom>
        </p:spPr>
        <p:txBody>
          <a:bodyPr vert="horz" lIns="91475" tIns="45739" rIns="91475" bIns="45739" rtlCol="0" anchor="b"/>
          <a:lstStyle>
            <a:lvl1pPr algn="l">
              <a:defRPr sz="1200"/>
            </a:lvl1pPr>
          </a:lstStyle>
          <a:p>
            <a:endParaRPr kumimoji="1" lang="ja-JP" altLang="en-US" dirty="0">
              <a:latin typeface="Arial" panose="020B0604020202020204" pitchFamily="34" charset="0"/>
            </a:endParaRPr>
          </a:p>
        </p:txBody>
      </p:sp>
      <p:sp>
        <p:nvSpPr>
          <p:cNvPr id="5" name="スライド番号プレースホルダ 4"/>
          <p:cNvSpPr>
            <a:spLocks noGrp="1"/>
          </p:cNvSpPr>
          <p:nvPr>
            <p:ph type="sldNum" sz="quarter" idx="3"/>
          </p:nvPr>
        </p:nvSpPr>
        <p:spPr>
          <a:xfrm>
            <a:off x="3855842" y="9440649"/>
            <a:ext cx="2949785" cy="496967"/>
          </a:xfrm>
          <a:prstGeom prst="rect">
            <a:avLst/>
          </a:prstGeom>
        </p:spPr>
        <p:txBody>
          <a:bodyPr vert="horz" lIns="91475" tIns="45739" rIns="91475" bIns="45739" rtlCol="0" anchor="b"/>
          <a:lstStyle>
            <a:lvl1pPr algn="r">
              <a:defRPr sz="1200"/>
            </a:lvl1pPr>
          </a:lstStyle>
          <a:p>
            <a:fld id="{EA266F6F-572E-4F96-8CF3-85720C61F9EF}" type="slidenum">
              <a:rPr kumimoji="1" lang="ja-JP" altLang="en-US" smtClean="0">
                <a:latin typeface="Arial" panose="020B0604020202020204" pitchFamily="34" charset="0"/>
              </a:rPr>
              <a:pPr/>
              <a:t>‹#›</a:t>
            </a:fld>
            <a:endParaRPr kumimoji="1" lang="ja-JP" altLang="en-US" dirty="0">
              <a:latin typeface="Arial" panose="020B0604020202020204" pitchFamily="34" charset="0"/>
            </a:endParaRPr>
          </a:p>
        </p:txBody>
      </p:sp>
    </p:spTree>
    <p:extLst>
      <p:ext uri="{BB962C8B-B14F-4D97-AF65-F5344CB8AC3E}">
        <p14:creationId xmlns:p14="http://schemas.microsoft.com/office/powerpoint/2010/main" val="26393730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4" y="4"/>
            <a:ext cx="2949785" cy="496967"/>
          </a:xfrm>
          <a:prstGeom prst="rect">
            <a:avLst/>
          </a:prstGeom>
        </p:spPr>
        <p:txBody>
          <a:bodyPr vert="horz" lIns="91475" tIns="45739" rIns="91475" bIns="45739" rtlCol="0"/>
          <a:lstStyle>
            <a:lvl1pPr algn="l">
              <a:defRPr sz="1200">
                <a:latin typeface="Arial" panose="020B0604020202020204" pitchFamily="34" charset="0"/>
              </a:defRPr>
            </a:lvl1pPr>
          </a:lstStyle>
          <a:p>
            <a:endParaRPr lang="ja-JP" altLang="en-US" dirty="0"/>
          </a:p>
        </p:txBody>
      </p:sp>
      <p:sp>
        <p:nvSpPr>
          <p:cNvPr id="3" name="日付プレースホルダ 2"/>
          <p:cNvSpPr>
            <a:spLocks noGrp="1"/>
          </p:cNvSpPr>
          <p:nvPr>
            <p:ph type="dt" idx="1"/>
          </p:nvPr>
        </p:nvSpPr>
        <p:spPr>
          <a:xfrm>
            <a:off x="3855842" y="4"/>
            <a:ext cx="2949785" cy="496967"/>
          </a:xfrm>
          <a:prstGeom prst="rect">
            <a:avLst/>
          </a:prstGeom>
        </p:spPr>
        <p:txBody>
          <a:bodyPr vert="horz" lIns="91475" tIns="45739" rIns="91475" bIns="45739" rtlCol="0"/>
          <a:lstStyle>
            <a:lvl1pPr algn="r">
              <a:defRPr sz="1200">
                <a:latin typeface="Arial" panose="020B0604020202020204" pitchFamily="34" charset="0"/>
              </a:defRPr>
            </a:lvl1pPr>
          </a:lstStyle>
          <a:p>
            <a:fld id="{16D5FD97-398B-40BA-82A0-DA12832C9B1F}" type="datetimeFigureOut">
              <a:rPr lang="ja-JP" altLang="en-US" smtClean="0"/>
              <a:pPr/>
              <a:t>2025/8/26</a:t>
            </a:fld>
            <a:endParaRPr lang="ja-JP" altLang="en-US" dirty="0"/>
          </a:p>
        </p:txBody>
      </p:sp>
      <p:sp>
        <p:nvSpPr>
          <p:cNvPr id="4" name="スライド イメージ プレースホルダ 3"/>
          <p:cNvSpPr>
            <a:spLocks noGrp="1" noRot="1" noChangeAspect="1"/>
          </p:cNvSpPr>
          <p:nvPr>
            <p:ph type="sldImg" idx="2"/>
          </p:nvPr>
        </p:nvSpPr>
        <p:spPr>
          <a:xfrm>
            <a:off x="88900" y="744538"/>
            <a:ext cx="6629400" cy="3729037"/>
          </a:xfrm>
          <a:prstGeom prst="rect">
            <a:avLst/>
          </a:prstGeom>
          <a:noFill/>
          <a:ln w="12700">
            <a:solidFill>
              <a:prstClr val="black"/>
            </a:solidFill>
          </a:ln>
        </p:spPr>
        <p:txBody>
          <a:bodyPr vert="horz" lIns="91475" tIns="45739" rIns="91475" bIns="45739" rtlCol="0" anchor="ctr"/>
          <a:lstStyle/>
          <a:p>
            <a:endParaRPr lang="ja-JP" altLang="en-US" dirty="0"/>
          </a:p>
        </p:txBody>
      </p:sp>
      <p:sp>
        <p:nvSpPr>
          <p:cNvPr id="5" name="ノート プレースホルダ 4"/>
          <p:cNvSpPr>
            <a:spLocks noGrp="1"/>
          </p:cNvSpPr>
          <p:nvPr>
            <p:ph type="body" sz="quarter" idx="3"/>
          </p:nvPr>
        </p:nvSpPr>
        <p:spPr>
          <a:xfrm>
            <a:off x="680721" y="4721185"/>
            <a:ext cx="5445760" cy="4472702"/>
          </a:xfrm>
          <a:prstGeom prst="rect">
            <a:avLst/>
          </a:prstGeom>
        </p:spPr>
        <p:txBody>
          <a:bodyPr vert="horz" lIns="91475" tIns="45739" rIns="91475" bIns="45739"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 5"/>
          <p:cNvSpPr>
            <a:spLocks noGrp="1"/>
          </p:cNvSpPr>
          <p:nvPr>
            <p:ph type="ftr" sz="quarter" idx="4"/>
          </p:nvPr>
        </p:nvSpPr>
        <p:spPr>
          <a:xfrm>
            <a:off x="4" y="9440649"/>
            <a:ext cx="2949785" cy="496967"/>
          </a:xfrm>
          <a:prstGeom prst="rect">
            <a:avLst/>
          </a:prstGeom>
        </p:spPr>
        <p:txBody>
          <a:bodyPr vert="horz" lIns="91475" tIns="45739" rIns="91475" bIns="45739" rtlCol="0" anchor="b"/>
          <a:lstStyle>
            <a:lvl1pPr algn="l">
              <a:defRPr sz="1200">
                <a:latin typeface="Arial" panose="020B0604020202020204" pitchFamily="34" charset="0"/>
              </a:defRPr>
            </a:lvl1pPr>
          </a:lstStyle>
          <a:p>
            <a:endParaRPr lang="ja-JP" altLang="en-US" dirty="0"/>
          </a:p>
        </p:txBody>
      </p:sp>
      <p:sp>
        <p:nvSpPr>
          <p:cNvPr id="7" name="スライド番号プレースホルダ 6"/>
          <p:cNvSpPr>
            <a:spLocks noGrp="1"/>
          </p:cNvSpPr>
          <p:nvPr>
            <p:ph type="sldNum" sz="quarter" idx="5"/>
          </p:nvPr>
        </p:nvSpPr>
        <p:spPr>
          <a:xfrm>
            <a:off x="3855842" y="9440649"/>
            <a:ext cx="2949785" cy="496967"/>
          </a:xfrm>
          <a:prstGeom prst="rect">
            <a:avLst/>
          </a:prstGeom>
        </p:spPr>
        <p:txBody>
          <a:bodyPr vert="horz" lIns="91475" tIns="45739" rIns="91475" bIns="45739" rtlCol="0" anchor="b"/>
          <a:lstStyle>
            <a:lvl1pPr algn="r">
              <a:defRPr sz="1200">
                <a:latin typeface="Arial" panose="020B0604020202020204" pitchFamily="34" charset="0"/>
              </a:defRPr>
            </a:lvl1pPr>
          </a:lstStyle>
          <a:p>
            <a:fld id="{10AA0854-438B-41A8-8FE1-BD260059122B}" type="slidenum">
              <a:rPr lang="ja-JP" altLang="en-US" smtClean="0"/>
              <a:pPr/>
              <a:t>‹#›</a:t>
            </a:fld>
            <a:endParaRPr lang="ja-JP" altLang="en-US" dirty="0"/>
          </a:p>
        </p:txBody>
      </p:sp>
    </p:spTree>
    <p:extLst>
      <p:ext uri="{BB962C8B-B14F-4D97-AF65-F5344CB8AC3E}">
        <p14:creationId xmlns:p14="http://schemas.microsoft.com/office/powerpoint/2010/main" val="41995500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Arial" panose="020B0604020202020204" pitchFamily="34" charset="0"/>
        <a:ea typeface="+mn-ea"/>
        <a:cs typeface="+mn-cs"/>
      </a:defRPr>
    </a:lvl1pPr>
    <a:lvl2pPr marL="457200" algn="l" defTabSz="914400" rtl="0" eaLnBrk="1" latinLnBrk="0" hangingPunct="1">
      <a:defRPr kumimoji="1" sz="1200" kern="1200">
        <a:solidFill>
          <a:schemeClr val="tx1"/>
        </a:solidFill>
        <a:latin typeface="Arial" panose="020B0604020202020204" pitchFamily="34" charset="0"/>
        <a:ea typeface="+mn-ea"/>
        <a:cs typeface="+mn-cs"/>
      </a:defRPr>
    </a:lvl2pPr>
    <a:lvl3pPr marL="914400" algn="l" defTabSz="914400" rtl="0" eaLnBrk="1" latinLnBrk="0" hangingPunct="1">
      <a:defRPr kumimoji="1" sz="1200" kern="1200">
        <a:solidFill>
          <a:schemeClr val="tx1"/>
        </a:solidFill>
        <a:latin typeface="Arial" panose="020B0604020202020204" pitchFamily="34" charset="0"/>
        <a:ea typeface="+mn-ea"/>
        <a:cs typeface="+mn-cs"/>
      </a:defRPr>
    </a:lvl3pPr>
    <a:lvl4pPr marL="1371600" algn="l" defTabSz="914400" rtl="0" eaLnBrk="1" latinLnBrk="0" hangingPunct="1">
      <a:defRPr kumimoji="1" sz="1200" kern="1200">
        <a:solidFill>
          <a:schemeClr val="tx1"/>
        </a:solidFill>
        <a:latin typeface="Arial" panose="020B0604020202020204" pitchFamily="34" charset="0"/>
        <a:ea typeface="+mn-ea"/>
        <a:cs typeface="+mn-cs"/>
      </a:defRPr>
    </a:lvl4pPr>
    <a:lvl5pPr marL="1828800" algn="l" defTabSz="914400" rtl="0" eaLnBrk="1" latinLnBrk="0" hangingPunct="1">
      <a:defRPr kumimoji="1" sz="1200" kern="1200">
        <a:solidFill>
          <a:schemeClr val="tx1"/>
        </a:solidFill>
        <a:latin typeface="Arial" panose="020B0604020202020204" pitchFamily="34"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0AA0854-438B-41A8-8FE1-BD260059122B}" type="slidenum">
              <a:rPr kumimoji="1" lang="ja-JP" altLang="en-US" smtClean="0"/>
              <a:pPr/>
              <a:t>1</a:t>
            </a:fld>
            <a:endParaRPr kumimoji="1" lang="ja-JP" altLang="en-US"/>
          </a:p>
        </p:txBody>
      </p:sp>
    </p:spTree>
    <p:extLst>
      <p:ext uri="{BB962C8B-B14F-4D97-AF65-F5344CB8AC3E}">
        <p14:creationId xmlns:p14="http://schemas.microsoft.com/office/powerpoint/2010/main" val="10339097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0AA0854-438B-41A8-8FE1-BD260059122B}" type="slidenum">
              <a:rPr kumimoji="1" lang="ja-JP" altLang="en-US" smtClean="0"/>
              <a:pPr/>
              <a:t>32</a:t>
            </a:fld>
            <a:endParaRPr kumimoji="1" lang="ja-JP" altLang="en-US"/>
          </a:p>
        </p:txBody>
      </p:sp>
    </p:spTree>
    <p:extLst>
      <p:ext uri="{BB962C8B-B14F-4D97-AF65-F5344CB8AC3E}">
        <p14:creationId xmlns:p14="http://schemas.microsoft.com/office/powerpoint/2010/main" val="26641256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CDE9AA-5A46-07FF-AB1A-D64E3A3515CD}"/>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068AE894-7FC5-2B2D-D9FF-CC0CA279E0E9}"/>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D009433D-DC57-ECF4-918A-A281B663CFCA}"/>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24323215-07F1-5091-C559-A1F5E0FCEE87}"/>
              </a:ext>
            </a:extLst>
          </p:cNvPr>
          <p:cNvSpPr>
            <a:spLocks noGrp="1"/>
          </p:cNvSpPr>
          <p:nvPr>
            <p:ph type="sldNum" sz="quarter" idx="5"/>
          </p:nvPr>
        </p:nvSpPr>
        <p:spPr/>
        <p:txBody>
          <a:bodyPr/>
          <a:lstStyle/>
          <a:p>
            <a:fld id="{10AA0854-438B-41A8-8FE1-BD260059122B}" type="slidenum">
              <a:rPr kumimoji="1" lang="ja-JP" altLang="en-US" smtClean="0"/>
              <a:pPr/>
              <a:t>34</a:t>
            </a:fld>
            <a:endParaRPr kumimoji="1" lang="ja-JP" altLang="en-US"/>
          </a:p>
        </p:txBody>
      </p:sp>
    </p:spTree>
    <p:extLst>
      <p:ext uri="{BB962C8B-B14F-4D97-AF65-F5344CB8AC3E}">
        <p14:creationId xmlns:p14="http://schemas.microsoft.com/office/powerpoint/2010/main" val="36298794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0AA0854-438B-41A8-8FE1-BD260059122B}" type="slidenum">
              <a:rPr kumimoji="1" lang="ja-JP" altLang="en-US" smtClean="0"/>
              <a:pPr/>
              <a:t>44</a:t>
            </a:fld>
            <a:endParaRPr kumimoji="1" lang="ja-JP" altLang="en-US"/>
          </a:p>
        </p:txBody>
      </p:sp>
    </p:spTree>
    <p:extLst>
      <p:ext uri="{BB962C8B-B14F-4D97-AF65-F5344CB8AC3E}">
        <p14:creationId xmlns:p14="http://schemas.microsoft.com/office/powerpoint/2010/main" val="3114493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DB5BA4-BA24-30DD-95B3-00BC4D964A8A}"/>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9BCCFEC2-49B1-9811-CEF8-04B972796123}"/>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B7DD2D6-8A8E-65A2-C497-5AD9F9AA2F51}"/>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8B56E99E-541F-AEF8-69FF-0651BB37CF32}"/>
              </a:ext>
            </a:extLst>
          </p:cNvPr>
          <p:cNvSpPr>
            <a:spLocks noGrp="1"/>
          </p:cNvSpPr>
          <p:nvPr>
            <p:ph type="sldNum" sz="quarter" idx="5"/>
          </p:nvPr>
        </p:nvSpPr>
        <p:spPr/>
        <p:txBody>
          <a:bodyPr/>
          <a:lstStyle/>
          <a:p>
            <a:fld id="{10AA0854-438B-41A8-8FE1-BD260059122B}" type="slidenum">
              <a:rPr kumimoji="1" lang="ja-JP" altLang="en-US" smtClean="0"/>
              <a:pPr/>
              <a:t>45</a:t>
            </a:fld>
            <a:endParaRPr kumimoji="1" lang="ja-JP" altLang="en-US"/>
          </a:p>
        </p:txBody>
      </p:sp>
    </p:spTree>
    <p:extLst>
      <p:ext uri="{BB962C8B-B14F-4D97-AF65-F5344CB8AC3E}">
        <p14:creationId xmlns:p14="http://schemas.microsoft.com/office/powerpoint/2010/main" val="30554919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0AA0854-438B-41A8-8FE1-BD260059122B}" type="slidenum">
              <a:rPr kumimoji="1" lang="ja-JP" altLang="en-US" smtClean="0"/>
              <a:pPr/>
              <a:t>46</a:t>
            </a:fld>
            <a:endParaRPr kumimoji="1" lang="ja-JP" altLang="en-US"/>
          </a:p>
        </p:txBody>
      </p:sp>
    </p:spTree>
    <p:extLst>
      <p:ext uri="{BB962C8B-B14F-4D97-AF65-F5344CB8AC3E}">
        <p14:creationId xmlns:p14="http://schemas.microsoft.com/office/powerpoint/2010/main" val="41333462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EF9B88-F09D-1061-5E75-76AFD455F5A2}"/>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2EF77DE4-E592-B2D0-01DA-88F489970A50}"/>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4F2DE697-3653-BBF5-3FAA-E80B82615572}"/>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C182B6A4-ABDD-3C75-6DC0-5750B53F318D}"/>
              </a:ext>
            </a:extLst>
          </p:cNvPr>
          <p:cNvSpPr>
            <a:spLocks noGrp="1"/>
          </p:cNvSpPr>
          <p:nvPr>
            <p:ph type="sldNum" sz="quarter" idx="5"/>
          </p:nvPr>
        </p:nvSpPr>
        <p:spPr/>
        <p:txBody>
          <a:bodyPr/>
          <a:lstStyle/>
          <a:p>
            <a:fld id="{10AA0854-438B-41A8-8FE1-BD260059122B}" type="slidenum">
              <a:rPr kumimoji="1" lang="ja-JP" altLang="en-US" smtClean="0"/>
              <a:pPr/>
              <a:t>47</a:t>
            </a:fld>
            <a:endParaRPr kumimoji="1" lang="ja-JP" altLang="en-US"/>
          </a:p>
        </p:txBody>
      </p:sp>
    </p:spTree>
    <p:extLst>
      <p:ext uri="{BB962C8B-B14F-4D97-AF65-F5344CB8AC3E}">
        <p14:creationId xmlns:p14="http://schemas.microsoft.com/office/powerpoint/2010/main" val="20558345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259562-A40A-3A41-8162-21DA1E96AA98}"/>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5BDCA9B-A70A-5AE9-D799-1042A0482A6E}"/>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806578B1-301F-ADD2-C3FF-C6C530A8471F}"/>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CB6FFF2C-BE83-3812-E7CF-AF2A6094436A}"/>
              </a:ext>
            </a:extLst>
          </p:cNvPr>
          <p:cNvSpPr>
            <a:spLocks noGrp="1"/>
          </p:cNvSpPr>
          <p:nvPr>
            <p:ph type="sldNum" sz="quarter" idx="5"/>
          </p:nvPr>
        </p:nvSpPr>
        <p:spPr/>
        <p:txBody>
          <a:bodyPr/>
          <a:lstStyle/>
          <a:p>
            <a:fld id="{10AA0854-438B-41A8-8FE1-BD260059122B}" type="slidenum">
              <a:rPr kumimoji="1" lang="ja-JP" altLang="en-US" smtClean="0"/>
              <a:pPr/>
              <a:t>48</a:t>
            </a:fld>
            <a:endParaRPr kumimoji="1" lang="ja-JP" altLang="en-US"/>
          </a:p>
        </p:txBody>
      </p:sp>
    </p:spTree>
    <p:extLst>
      <p:ext uri="{BB962C8B-B14F-4D97-AF65-F5344CB8AC3E}">
        <p14:creationId xmlns:p14="http://schemas.microsoft.com/office/powerpoint/2010/main" val="42077773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1AFB02-9CE8-EBF2-2AC4-98A21335F43F}"/>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2250EE1E-9833-7551-5ECC-A8406CFD66F5}"/>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6EC2614E-12E2-D486-71C6-53EBAC168AC2}"/>
              </a:ext>
            </a:extLst>
          </p:cNvPr>
          <p:cNvSpPr>
            <a:spLocks noGrp="1"/>
          </p:cNvSpPr>
          <p:nvPr>
            <p:ph type="body" idx="1"/>
          </p:nvPr>
        </p:nvSpPr>
        <p:spPr/>
        <p:txBody>
          <a:bodyPr>
            <a:normAutofit/>
          </a:bodyPr>
          <a:lstStyle/>
          <a:p>
            <a:endParaRPr kumimoji="1" lang="ja-JP" altLang="en-US" dirty="0"/>
          </a:p>
        </p:txBody>
      </p:sp>
      <p:sp>
        <p:nvSpPr>
          <p:cNvPr id="4" name="スライド番号プレースホルダー 3">
            <a:extLst>
              <a:ext uri="{FF2B5EF4-FFF2-40B4-BE49-F238E27FC236}">
                <a16:creationId xmlns:a16="http://schemas.microsoft.com/office/drawing/2014/main" id="{C22492C5-BBD1-3F01-153E-705046293795}"/>
              </a:ext>
            </a:extLst>
          </p:cNvPr>
          <p:cNvSpPr>
            <a:spLocks noGrp="1"/>
          </p:cNvSpPr>
          <p:nvPr>
            <p:ph type="sldNum" sz="quarter" idx="5"/>
          </p:nvPr>
        </p:nvSpPr>
        <p:spPr/>
        <p:txBody>
          <a:bodyPr/>
          <a:lstStyle/>
          <a:p>
            <a:fld id="{10AA0854-438B-41A8-8FE1-BD260059122B}" type="slidenum">
              <a:rPr kumimoji="1" lang="ja-JP" altLang="en-US" smtClean="0"/>
              <a:pPr/>
              <a:t>49</a:t>
            </a:fld>
            <a:endParaRPr kumimoji="1" lang="ja-JP" altLang="en-US"/>
          </a:p>
        </p:txBody>
      </p:sp>
    </p:spTree>
    <p:extLst>
      <p:ext uri="{BB962C8B-B14F-4D97-AF65-F5344CB8AC3E}">
        <p14:creationId xmlns:p14="http://schemas.microsoft.com/office/powerpoint/2010/main" val="21602992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7C359B-C9EC-A141-7E4F-18B4F0352985}"/>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46840855-2266-7510-830C-C6D23FE0A450}"/>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6341BCA-7341-E4A9-C3C0-2D746CD68470}"/>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BE72E96B-92A0-62C5-4E6F-BDD0561811C5}"/>
              </a:ext>
            </a:extLst>
          </p:cNvPr>
          <p:cNvSpPr>
            <a:spLocks noGrp="1"/>
          </p:cNvSpPr>
          <p:nvPr>
            <p:ph type="sldNum" sz="quarter" idx="5"/>
          </p:nvPr>
        </p:nvSpPr>
        <p:spPr/>
        <p:txBody>
          <a:bodyPr/>
          <a:lstStyle/>
          <a:p>
            <a:fld id="{10AA0854-438B-41A8-8FE1-BD260059122B}" type="slidenum">
              <a:rPr kumimoji="1" lang="ja-JP" altLang="en-US" smtClean="0"/>
              <a:pPr/>
              <a:t>11</a:t>
            </a:fld>
            <a:endParaRPr kumimoji="1" lang="ja-JP" altLang="en-US"/>
          </a:p>
        </p:txBody>
      </p:sp>
    </p:spTree>
    <p:extLst>
      <p:ext uri="{BB962C8B-B14F-4D97-AF65-F5344CB8AC3E}">
        <p14:creationId xmlns:p14="http://schemas.microsoft.com/office/powerpoint/2010/main" val="11558560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1F0BAB-6501-7AA1-444E-6A688378D6CF}"/>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40A61C7-9D78-BE05-A8E1-F88B031F71AC}"/>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97960D36-EBA7-B53E-BE28-EEF472F60905}"/>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F713CF2B-F011-F6C0-9F84-6A9967774FB2}"/>
              </a:ext>
            </a:extLst>
          </p:cNvPr>
          <p:cNvSpPr>
            <a:spLocks noGrp="1"/>
          </p:cNvSpPr>
          <p:nvPr>
            <p:ph type="sldNum" sz="quarter" idx="5"/>
          </p:nvPr>
        </p:nvSpPr>
        <p:spPr/>
        <p:txBody>
          <a:bodyPr/>
          <a:lstStyle/>
          <a:p>
            <a:fld id="{10AA0854-438B-41A8-8FE1-BD260059122B}" type="slidenum">
              <a:rPr kumimoji="1" lang="ja-JP" altLang="en-US" smtClean="0"/>
              <a:pPr/>
              <a:t>12</a:t>
            </a:fld>
            <a:endParaRPr kumimoji="1" lang="ja-JP" altLang="en-US"/>
          </a:p>
        </p:txBody>
      </p:sp>
    </p:spTree>
    <p:extLst>
      <p:ext uri="{BB962C8B-B14F-4D97-AF65-F5344CB8AC3E}">
        <p14:creationId xmlns:p14="http://schemas.microsoft.com/office/powerpoint/2010/main" val="26769878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6EBD5B-6B6A-2A7A-4677-2A4ACECFCA46}"/>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985C7D1-934E-EDCB-5EE8-2E22736712B8}"/>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5CAD9715-F8D4-0E3D-1B2A-AF3098E39AE0}"/>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647E1CD6-1F85-7DDF-213E-65F19DDCE64B}"/>
              </a:ext>
            </a:extLst>
          </p:cNvPr>
          <p:cNvSpPr>
            <a:spLocks noGrp="1"/>
          </p:cNvSpPr>
          <p:nvPr>
            <p:ph type="sldNum" sz="quarter" idx="5"/>
          </p:nvPr>
        </p:nvSpPr>
        <p:spPr/>
        <p:txBody>
          <a:bodyPr/>
          <a:lstStyle/>
          <a:p>
            <a:fld id="{10AA0854-438B-41A8-8FE1-BD260059122B}" type="slidenum">
              <a:rPr kumimoji="1" lang="ja-JP" altLang="en-US" smtClean="0"/>
              <a:pPr/>
              <a:t>13</a:t>
            </a:fld>
            <a:endParaRPr kumimoji="1" lang="ja-JP" altLang="en-US"/>
          </a:p>
        </p:txBody>
      </p:sp>
    </p:spTree>
    <p:extLst>
      <p:ext uri="{BB962C8B-B14F-4D97-AF65-F5344CB8AC3E}">
        <p14:creationId xmlns:p14="http://schemas.microsoft.com/office/powerpoint/2010/main" val="11219230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A442F4-B964-6A6B-18B6-A70E28419F02}"/>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F93246A8-2328-EFBB-EE87-96855F3E5B65}"/>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C5F6AAE2-303E-7DFF-68AC-CF45E4A26976}"/>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61893BE5-1E09-27A1-A992-67C9DFC40B77}"/>
              </a:ext>
            </a:extLst>
          </p:cNvPr>
          <p:cNvSpPr>
            <a:spLocks noGrp="1"/>
          </p:cNvSpPr>
          <p:nvPr>
            <p:ph type="sldNum" sz="quarter" idx="5"/>
          </p:nvPr>
        </p:nvSpPr>
        <p:spPr/>
        <p:txBody>
          <a:bodyPr/>
          <a:lstStyle/>
          <a:p>
            <a:fld id="{10AA0854-438B-41A8-8FE1-BD260059122B}" type="slidenum">
              <a:rPr kumimoji="1" lang="ja-JP" altLang="en-US" smtClean="0"/>
              <a:pPr/>
              <a:t>14</a:t>
            </a:fld>
            <a:endParaRPr kumimoji="1" lang="ja-JP" altLang="en-US"/>
          </a:p>
        </p:txBody>
      </p:sp>
    </p:spTree>
    <p:extLst>
      <p:ext uri="{BB962C8B-B14F-4D97-AF65-F5344CB8AC3E}">
        <p14:creationId xmlns:p14="http://schemas.microsoft.com/office/powerpoint/2010/main" val="6309699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98E549-41AA-5FE6-EAF4-6E89A264B628}"/>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8FF0D1F-6694-247A-4199-7F726EEB21B4}"/>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5B2CB09E-C146-CFC9-74B3-ADD86755B799}"/>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2EB9F8EB-3A7F-BB66-825B-ADDDFB10D021}"/>
              </a:ext>
            </a:extLst>
          </p:cNvPr>
          <p:cNvSpPr>
            <a:spLocks noGrp="1"/>
          </p:cNvSpPr>
          <p:nvPr>
            <p:ph type="sldNum" sz="quarter" idx="5"/>
          </p:nvPr>
        </p:nvSpPr>
        <p:spPr/>
        <p:txBody>
          <a:bodyPr/>
          <a:lstStyle/>
          <a:p>
            <a:fld id="{10AA0854-438B-41A8-8FE1-BD260059122B}" type="slidenum">
              <a:rPr kumimoji="1" lang="ja-JP" altLang="en-US" smtClean="0"/>
              <a:pPr/>
              <a:t>15</a:t>
            </a:fld>
            <a:endParaRPr kumimoji="1" lang="ja-JP" altLang="en-US"/>
          </a:p>
        </p:txBody>
      </p:sp>
    </p:spTree>
    <p:extLst>
      <p:ext uri="{BB962C8B-B14F-4D97-AF65-F5344CB8AC3E}">
        <p14:creationId xmlns:p14="http://schemas.microsoft.com/office/powerpoint/2010/main" val="39160180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31DB61-0F23-16B7-7CD4-F94BFF086BF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BB3423E-7774-7D10-FBAA-FEBD5534630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F0C326AC-F5D5-9BE8-57AF-EE804D397CCC}"/>
              </a:ext>
            </a:extLst>
          </p:cNvPr>
          <p:cNvSpPr>
            <a:spLocks noGrp="1"/>
          </p:cNvSpPr>
          <p:nvPr>
            <p:ph type="body" idx="1"/>
          </p:nvPr>
        </p:nvSpPr>
        <p:spPr/>
        <p:txBody>
          <a:bodyPr>
            <a:normAutofit/>
          </a:bodyPr>
          <a:lstStyle/>
          <a:p>
            <a:endParaRPr kumimoji="1" lang="ja-JP" altLang="en-US" dirty="0"/>
          </a:p>
        </p:txBody>
      </p:sp>
      <p:sp>
        <p:nvSpPr>
          <p:cNvPr id="4" name="スライド番号プレースホルダー 3">
            <a:extLst>
              <a:ext uri="{FF2B5EF4-FFF2-40B4-BE49-F238E27FC236}">
                <a16:creationId xmlns:a16="http://schemas.microsoft.com/office/drawing/2014/main" id="{BEEE41CF-D380-C30A-85B1-64579CB9EAA6}"/>
              </a:ext>
            </a:extLst>
          </p:cNvPr>
          <p:cNvSpPr>
            <a:spLocks noGrp="1"/>
          </p:cNvSpPr>
          <p:nvPr>
            <p:ph type="sldNum" sz="quarter" idx="5"/>
          </p:nvPr>
        </p:nvSpPr>
        <p:spPr/>
        <p:txBody>
          <a:bodyPr/>
          <a:lstStyle/>
          <a:p>
            <a:fld id="{10AA0854-438B-41A8-8FE1-BD260059122B}" type="slidenum">
              <a:rPr kumimoji="1" lang="ja-JP" altLang="en-US" smtClean="0"/>
              <a:pPr/>
              <a:t>17</a:t>
            </a:fld>
            <a:endParaRPr kumimoji="1" lang="ja-JP" altLang="en-US"/>
          </a:p>
        </p:txBody>
      </p:sp>
    </p:spTree>
    <p:extLst>
      <p:ext uri="{BB962C8B-B14F-4D97-AF65-F5344CB8AC3E}">
        <p14:creationId xmlns:p14="http://schemas.microsoft.com/office/powerpoint/2010/main" val="32620265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0AA0854-438B-41A8-8FE1-BD260059122B}" type="slidenum">
              <a:rPr kumimoji="1" lang="ja-JP" altLang="en-US" smtClean="0"/>
              <a:pPr/>
              <a:t>29</a:t>
            </a:fld>
            <a:endParaRPr kumimoji="1" lang="ja-JP" altLang="en-US"/>
          </a:p>
        </p:txBody>
      </p:sp>
    </p:spTree>
    <p:extLst>
      <p:ext uri="{BB962C8B-B14F-4D97-AF65-F5344CB8AC3E}">
        <p14:creationId xmlns:p14="http://schemas.microsoft.com/office/powerpoint/2010/main" val="37289428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0AA0854-438B-41A8-8FE1-BD260059122B}" type="slidenum">
              <a:rPr kumimoji="1" lang="ja-JP" altLang="en-US" smtClean="0"/>
              <a:pPr/>
              <a:t>31</a:t>
            </a:fld>
            <a:endParaRPr kumimoji="1" lang="ja-JP" altLang="en-US"/>
          </a:p>
        </p:txBody>
      </p:sp>
    </p:spTree>
    <p:extLst>
      <p:ext uri="{BB962C8B-B14F-4D97-AF65-F5344CB8AC3E}">
        <p14:creationId xmlns:p14="http://schemas.microsoft.com/office/powerpoint/2010/main" val="3541781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609600" y="6356351"/>
            <a:ext cx="2844800" cy="365125"/>
          </a:xfrm>
          <a:prstGeom prst="rect">
            <a:avLst/>
          </a:prstGeom>
        </p:spPr>
        <p:txBody>
          <a:bodyPr/>
          <a:lstStyle>
            <a:lvl1pPr>
              <a:defRPr>
                <a:latin typeface="Arial" panose="020B0604020202020204" pitchFamily="34" charset="0"/>
                <a:ea typeface="メイリオ" panose="020B0604030504040204" pitchFamily="50" charset="-128"/>
              </a:defRPr>
            </a:lvl1pPr>
          </a:lstStyle>
          <a:p>
            <a:fld id="{1A3B663D-7EE5-474F-B42C-BCAEBD36A856}" type="datetime1">
              <a:rPr lang="ja-JP" altLang="en-US" smtClean="0"/>
              <a:pPr/>
              <a:t>2025/8/26</a:t>
            </a:fld>
            <a:endParaRPr lang="ja-JP" altLang="en-US" dirty="0"/>
          </a:p>
        </p:txBody>
      </p:sp>
      <p:sp>
        <p:nvSpPr>
          <p:cNvPr id="5" name="フッター プレースホルダ 4"/>
          <p:cNvSpPr>
            <a:spLocks noGrp="1"/>
          </p:cNvSpPr>
          <p:nvPr>
            <p:ph type="ftr" sz="quarter" idx="11"/>
          </p:nvPr>
        </p:nvSpPr>
        <p:spPr>
          <a:xfrm>
            <a:off x="4165600" y="6356351"/>
            <a:ext cx="3860800" cy="365125"/>
          </a:xfrm>
          <a:prstGeom prst="rect">
            <a:avLst/>
          </a:prstGeom>
        </p:spPr>
        <p:txBody>
          <a:bodyPr/>
          <a:lstStyle/>
          <a:p>
            <a:r>
              <a:rPr lang="en-US" altLang="ja-JP" dirty="0">
                <a:latin typeface="Arial" panose="020B0604020202020204" pitchFamily="34" charset="0"/>
                <a:ea typeface="メイリオ" panose="020B0604030504040204" pitchFamily="50" charset="-128"/>
              </a:rPr>
              <a:t>Copyright (c) </a:t>
            </a:r>
            <a:r>
              <a:rPr lang="en-US" altLang="ja-JP" dirty="0" err="1">
                <a:latin typeface="Arial" panose="020B0604020202020204" pitchFamily="34" charset="0"/>
                <a:ea typeface="メイリオ" panose="020B0604030504040204" pitchFamily="50" charset="-128"/>
              </a:rPr>
              <a:t>freesale</a:t>
            </a:r>
            <a:r>
              <a:rPr lang="en-US" altLang="ja-JP" dirty="0">
                <a:latin typeface="Arial" panose="020B0604020202020204" pitchFamily="34" charset="0"/>
                <a:ea typeface="メイリオ" panose="020B0604030504040204" pitchFamily="50" charset="-128"/>
              </a:rPr>
              <a:t> All Rights Reserved. </a:t>
            </a:r>
            <a:endParaRPr lang="ja-JP" altLang="en-US" dirty="0">
              <a:latin typeface="Arial" panose="020B0604020202020204" pitchFamily="34" charset="0"/>
              <a:ea typeface="メイリオ" panose="020B0604030504040204" pitchFamily="50" charset="-128"/>
            </a:endParaRPr>
          </a:p>
        </p:txBody>
      </p:sp>
      <p:sp>
        <p:nvSpPr>
          <p:cNvPr id="6" name="スライド番号プレースホルダ 5"/>
          <p:cNvSpPr>
            <a:spLocks noGrp="1"/>
          </p:cNvSpPr>
          <p:nvPr>
            <p:ph type="sldNum" sz="quarter" idx="12"/>
          </p:nvPr>
        </p:nvSpPr>
        <p:spPr/>
        <p:txBody>
          <a:bodyPr/>
          <a:lstStyle/>
          <a:p>
            <a:fld id="{441896B1-EEF4-4E14-A673-71CB558AAAB0}"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09600" y="274639"/>
            <a:ext cx="80264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609600" y="6356351"/>
            <a:ext cx="2844800" cy="365125"/>
          </a:xfrm>
          <a:prstGeom prst="rect">
            <a:avLst/>
          </a:prstGeom>
        </p:spPr>
        <p:txBody>
          <a:bodyPr/>
          <a:lstStyle>
            <a:lvl1pPr>
              <a:defRPr>
                <a:latin typeface="Arial" panose="020B0604020202020204" pitchFamily="34" charset="0"/>
                <a:ea typeface="メイリオ" panose="020B0604030504040204" pitchFamily="50" charset="-128"/>
              </a:defRPr>
            </a:lvl1pPr>
          </a:lstStyle>
          <a:p>
            <a:fld id="{A06FA8C1-BD2C-4623-BE0F-3FA695B38243}" type="datetime1">
              <a:rPr lang="ja-JP" altLang="en-US" smtClean="0"/>
              <a:pPr/>
              <a:t>2025/8/26</a:t>
            </a:fld>
            <a:endParaRPr lang="ja-JP" altLang="en-US" dirty="0"/>
          </a:p>
        </p:txBody>
      </p:sp>
      <p:sp>
        <p:nvSpPr>
          <p:cNvPr id="5" name="フッター プレースホルダ 4"/>
          <p:cNvSpPr>
            <a:spLocks noGrp="1"/>
          </p:cNvSpPr>
          <p:nvPr>
            <p:ph type="ftr" sz="quarter" idx="11"/>
          </p:nvPr>
        </p:nvSpPr>
        <p:spPr>
          <a:xfrm>
            <a:off x="4165600" y="6356351"/>
            <a:ext cx="3860800" cy="365125"/>
          </a:xfrm>
          <a:prstGeom prst="rect">
            <a:avLst/>
          </a:prstGeom>
        </p:spPr>
        <p:txBody>
          <a:bodyPr/>
          <a:lstStyle/>
          <a:p>
            <a:r>
              <a:rPr lang="en-US" altLang="ja-JP" dirty="0">
                <a:latin typeface="Arial" panose="020B0604020202020204" pitchFamily="34" charset="0"/>
                <a:ea typeface="メイリオ" panose="020B0604030504040204" pitchFamily="50" charset="-128"/>
              </a:rPr>
              <a:t>Copyright (c) </a:t>
            </a:r>
            <a:r>
              <a:rPr lang="en-US" altLang="ja-JP" dirty="0" err="1">
                <a:latin typeface="Arial" panose="020B0604020202020204" pitchFamily="34" charset="0"/>
                <a:ea typeface="メイリオ" panose="020B0604030504040204" pitchFamily="50" charset="-128"/>
              </a:rPr>
              <a:t>freesale</a:t>
            </a:r>
            <a:r>
              <a:rPr lang="en-US" altLang="ja-JP" dirty="0">
                <a:latin typeface="Arial" panose="020B0604020202020204" pitchFamily="34" charset="0"/>
                <a:ea typeface="メイリオ" panose="020B0604030504040204" pitchFamily="50" charset="-128"/>
              </a:rPr>
              <a:t> All Rights Reserved. </a:t>
            </a:r>
            <a:endParaRPr lang="ja-JP" altLang="en-US" dirty="0">
              <a:latin typeface="Arial" panose="020B0604020202020204" pitchFamily="34" charset="0"/>
              <a:ea typeface="メイリオ" panose="020B0604030504040204" pitchFamily="50" charset="-128"/>
            </a:endParaRPr>
          </a:p>
        </p:txBody>
      </p:sp>
      <p:sp>
        <p:nvSpPr>
          <p:cNvPr id="6" name="スライド番号プレースホルダ 5"/>
          <p:cNvSpPr>
            <a:spLocks noGrp="1"/>
          </p:cNvSpPr>
          <p:nvPr>
            <p:ph type="sldNum" sz="quarter" idx="12"/>
          </p:nvPr>
        </p:nvSpPr>
        <p:spPr/>
        <p:txBody>
          <a:bodyPr/>
          <a:lstStyle/>
          <a:p>
            <a:fld id="{441896B1-EEF4-4E14-A673-71CB558AAAB0}"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タイトル スライド">
    <p:spTree>
      <p:nvGrpSpPr>
        <p:cNvPr id="1" name=""/>
        <p:cNvGrpSpPr/>
        <p:nvPr/>
      </p:nvGrpSpPr>
      <p:grpSpPr>
        <a:xfrm>
          <a:off x="0" y="0"/>
          <a:ext cx="0" cy="0"/>
          <a:chOff x="0" y="0"/>
          <a:chExt cx="0" cy="0"/>
        </a:xfrm>
      </p:grpSpPr>
      <p:sp>
        <p:nvSpPr>
          <p:cNvPr id="13" name="サブタイトル 2"/>
          <p:cNvSpPr>
            <a:spLocks noGrp="1"/>
          </p:cNvSpPr>
          <p:nvPr>
            <p:ph type="subTitle" idx="1" hasCustomPrompt="1"/>
          </p:nvPr>
        </p:nvSpPr>
        <p:spPr>
          <a:xfrm>
            <a:off x="2255574" y="2780928"/>
            <a:ext cx="7653269" cy="576064"/>
          </a:xfrm>
        </p:spPr>
        <p:txBody>
          <a:bodyPr>
            <a:normAutofit/>
          </a:bodyPr>
          <a:lstStyle>
            <a:lvl1pPr marL="0" indent="0" algn="ctr">
              <a:buNone/>
              <a:defRPr sz="3000" b="1">
                <a:solidFill>
                  <a:schemeClr val="bg1"/>
                </a:solidFill>
                <a:latin typeface="+mj-ea"/>
                <a:ea typeface="+mj-e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a:t>マスタ サブタイトルの書式設定</a:t>
            </a:r>
          </a:p>
        </p:txBody>
      </p:sp>
      <p:sp>
        <p:nvSpPr>
          <p:cNvPr id="14" name="タイトル 1"/>
          <p:cNvSpPr>
            <a:spLocks noGrp="1"/>
          </p:cNvSpPr>
          <p:nvPr>
            <p:ph type="ctrTitle" hasCustomPrompt="1"/>
          </p:nvPr>
        </p:nvSpPr>
        <p:spPr>
          <a:xfrm>
            <a:off x="2255574" y="3645025"/>
            <a:ext cx="7680853" cy="402182"/>
          </a:xfrm>
        </p:spPr>
        <p:txBody>
          <a:bodyPr>
            <a:normAutofit/>
          </a:bodyPr>
          <a:lstStyle>
            <a:lvl1pPr algn="ctr">
              <a:defRPr sz="1600" b="1">
                <a:solidFill>
                  <a:schemeClr val="bg1"/>
                </a:solidFill>
                <a:latin typeface="Arial" panose="020B0604020202020204" pitchFamily="34" charset="0"/>
                <a:cs typeface="arial" panose="020B0604020202020204" pitchFamily="34" charset="0"/>
              </a:defRPr>
            </a:lvl1pPr>
          </a:lstStyle>
          <a:p>
            <a:r>
              <a:rPr kumimoji="1" lang="en-US" altLang="ja-JP" dirty="0"/>
              <a:t>Title</a:t>
            </a:r>
            <a:endParaRPr kumimoji="1" lang="ja-JP" altLang="en-US" dirty="0"/>
          </a:p>
        </p:txBody>
      </p:sp>
      <p:sp>
        <p:nvSpPr>
          <p:cNvPr id="5" name="スライド番号プレースホルダ 5">
            <a:extLst>
              <a:ext uri="{FF2B5EF4-FFF2-40B4-BE49-F238E27FC236}">
                <a16:creationId xmlns:a16="http://schemas.microsoft.com/office/drawing/2014/main" id="{1D24ADC7-4B2C-FC85-EAA5-86EA0D062D80}"/>
              </a:ext>
            </a:extLst>
          </p:cNvPr>
          <p:cNvSpPr>
            <a:spLocks noGrp="1"/>
          </p:cNvSpPr>
          <p:nvPr userDrawn="1">
            <p:ph type="sldNum" sz="quarter" idx="12"/>
          </p:nvPr>
        </p:nvSpPr>
        <p:spPr>
          <a:xfrm>
            <a:off x="9227864" y="6525344"/>
            <a:ext cx="2844800" cy="216024"/>
          </a:xfrm>
        </p:spPr>
        <p:txBody>
          <a:bodyPr/>
          <a:lstStyle>
            <a:lvl1pPr>
              <a:defRPr>
                <a:solidFill>
                  <a:schemeClr val="bg1">
                    <a:lumMod val="50000"/>
                  </a:schemeClr>
                </a:solidFill>
              </a:defRPr>
            </a:lvl1pPr>
          </a:lstStyle>
          <a:p>
            <a:fld id="{441896B1-EEF4-4E14-A673-71CB558AAAB0}" type="slidenum">
              <a:rPr lang="ja-JP" altLang="en-US" smtClean="0"/>
              <a:pPr/>
              <a:t>‹#›</a:t>
            </a:fld>
            <a:endParaRPr lang="ja-JP" altLang="en-US" dirty="0"/>
          </a:p>
        </p:txBody>
      </p:sp>
      <p:sp>
        <p:nvSpPr>
          <p:cNvPr id="7" name="正方形/長方形 6">
            <a:extLst>
              <a:ext uri="{FF2B5EF4-FFF2-40B4-BE49-F238E27FC236}">
                <a16:creationId xmlns:a16="http://schemas.microsoft.com/office/drawing/2014/main" id="{F1F203D7-3ADB-5932-BC45-09E05C8F1C0A}"/>
              </a:ext>
            </a:extLst>
          </p:cNvPr>
          <p:cNvSpPr/>
          <p:nvPr userDrawn="1"/>
        </p:nvSpPr>
        <p:spPr>
          <a:xfrm>
            <a:off x="0" y="2415"/>
            <a:ext cx="12192000" cy="116632"/>
          </a:xfrm>
          <a:prstGeom prst="rect">
            <a:avLst/>
          </a:prstGeom>
          <a:gradFill>
            <a:gsLst>
              <a:gs pos="0">
                <a:srgbClr val="E2C11E"/>
              </a:gs>
              <a:gs pos="100000">
                <a:srgbClr val="F7EDBB"/>
              </a:gs>
            </a:gsLst>
            <a:lin ang="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3" name="正方形/長方形 2">
            <a:extLst>
              <a:ext uri="{FF2B5EF4-FFF2-40B4-BE49-F238E27FC236}">
                <a16:creationId xmlns:a16="http://schemas.microsoft.com/office/drawing/2014/main" id="{C1BBF6C5-9651-2D42-C290-5F5694E52400}"/>
              </a:ext>
            </a:extLst>
          </p:cNvPr>
          <p:cNvSpPr/>
          <p:nvPr userDrawn="1"/>
        </p:nvSpPr>
        <p:spPr>
          <a:xfrm>
            <a:off x="0" y="1"/>
            <a:ext cx="12192000" cy="116632"/>
          </a:xfrm>
          <a:prstGeom prst="rect">
            <a:avLst/>
          </a:prstGeom>
          <a:gradFill flip="none" rotWithShape="1">
            <a:gsLst>
              <a:gs pos="0">
                <a:srgbClr val="BF9A16"/>
              </a:gs>
              <a:gs pos="100000">
                <a:srgbClr val="E2C11E"/>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634331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タイトルとコンテンツ">
    <p:bg>
      <p:bgPr>
        <a:solidFill>
          <a:srgbClr val="E0B92C"/>
        </a:solidFill>
        <a:effectLst/>
      </p:bgPr>
    </p:bg>
    <p:spTree>
      <p:nvGrpSpPr>
        <p:cNvPr id="1" name=""/>
        <p:cNvGrpSpPr/>
        <p:nvPr/>
      </p:nvGrpSpPr>
      <p:grpSpPr>
        <a:xfrm>
          <a:off x="0" y="0"/>
          <a:ext cx="0" cy="0"/>
          <a:chOff x="0" y="0"/>
          <a:chExt cx="0" cy="0"/>
        </a:xfrm>
      </p:grpSpPr>
      <p:sp>
        <p:nvSpPr>
          <p:cNvPr id="12" name="角丸四角形 9">
            <a:extLst>
              <a:ext uri="{FF2B5EF4-FFF2-40B4-BE49-F238E27FC236}">
                <a16:creationId xmlns:a16="http://schemas.microsoft.com/office/drawing/2014/main" id="{86ED40B0-C94C-4D56-9510-118868D5E9D7}"/>
              </a:ext>
            </a:extLst>
          </p:cNvPr>
          <p:cNvSpPr/>
          <p:nvPr userDrawn="1"/>
        </p:nvSpPr>
        <p:spPr>
          <a:xfrm>
            <a:off x="0" y="476672"/>
            <a:ext cx="12192000" cy="6381328"/>
          </a:xfrm>
          <a:prstGeom prst="roundRect">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latin typeface="Arial" panose="020B0604020202020204" pitchFamily="34" charset="0"/>
                <a:ea typeface="メイリオ" panose="020B0604030504040204" pitchFamily="50" charset="-128"/>
              </a:rPr>
              <a:t>© 2020 FUNGRY ,inc.</a:t>
            </a:r>
            <a:endParaRPr kumimoji="1" lang="ja-JP" altLang="en-US" dirty="0">
              <a:latin typeface="Arial" panose="020B0604020202020204" pitchFamily="34" charset="0"/>
              <a:ea typeface="メイリオ" panose="020B0604030504040204" pitchFamily="50" charset="-128"/>
            </a:endParaRPr>
          </a:p>
        </p:txBody>
      </p:sp>
      <p:sp>
        <p:nvSpPr>
          <p:cNvPr id="13" name="正方形/長方形 12">
            <a:extLst>
              <a:ext uri="{FF2B5EF4-FFF2-40B4-BE49-F238E27FC236}">
                <a16:creationId xmlns:a16="http://schemas.microsoft.com/office/drawing/2014/main" id="{F52ED059-16CF-4F58-B583-958281E792BD}"/>
              </a:ext>
            </a:extLst>
          </p:cNvPr>
          <p:cNvSpPr/>
          <p:nvPr userDrawn="1"/>
        </p:nvSpPr>
        <p:spPr>
          <a:xfrm>
            <a:off x="0" y="5794724"/>
            <a:ext cx="11710548" cy="10632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Arial" panose="020B0604020202020204" pitchFamily="34" charset="0"/>
              <a:ea typeface="メイリオ" panose="020B0604030504040204" pitchFamily="50" charset="-128"/>
            </a:endParaRPr>
          </a:p>
        </p:txBody>
      </p:sp>
      <p:sp>
        <p:nvSpPr>
          <p:cNvPr id="14" name="正方形/長方形 13">
            <a:extLst>
              <a:ext uri="{FF2B5EF4-FFF2-40B4-BE49-F238E27FC236}">
                <a16:creationId xmlns:a16="http://schemas.microsoft.com/office/drawing/2014/main" id="{E843C3A1-1B5A-404B-AFA5-E6A4F3A8A2B3}"/>
              </a:ext>
            </a:extLst>
          </p:cNvPr>
          <p:cNvSpPr/>
          <p:nvPr userDrawn="1"/>
        </p:nvSpPr>
        <p:spPr>
          <a:xfrm rot="5400000">
            <a:off x="-125418" y="602088"/>
            <a:ext cx="792089" cy="5412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Arial" panose="020B0604020202020204" pitchFamily="34" charset="0"/>
              <a:ea typeface="メイリオ" panose="020B0604030504040204" pitchFamily="50" charset="-128"/>
            </a:endParaRPr>
          </a:p>
        </p:txBody>
      </p:sp>
      <p:sp>
        <p:nvSpPr>
          <p:cNvPr id="6" name="スライド番号プレースホルダ 5"/>
          <p:cNvSpPr>
            <a:spLocks noGrp="1"/>
          </p:cNvSpPr>
          <p:nvPr>
            <p:ph type="sldNum" sz="quarter" idx="12"/>
          </p:nvPr>
        </p:nvSpPr>
        <p:spPr>
          <a:xfrm>
            <a:off x="9227864" y="6525344"/>
            <a:ext cx="2844800" cy="216024"/>
          </a:xfrm>
        </p:spPr>
        <p:txBody>
          <a:bodyPr/>
          <a:lstStyle>
            <a:lvl1pPr>
              <a:defRPr>
                <a:solidFill>
                  <a:srgbClr val="404040"/>
                </a:solidFill>
              </a:defRPr>
            </a:lvl1pPr>
          </a:lstStyle>
          <a:p>
            <a:fld id="{441896B1-EEF4-4E14-A673-71CB558AAAB0}" type="slidenum">
              <a:rPr lang="ja-JP" altLang="en-US" smtClean="0"/>
              <a:pPr/>
              <a:t>‹#›</a:t>
            </a:fld>
            <a:endParaRPr lang="ja-JP" altLang="en-US" dirty="0"/>
          </a:p>
        </p:txBody>
      </p:sp>
      <p:sp>
        <p:nvSpPr>
          <p:cNvPr id="5" name="タイトル 1"/>
          <p:cNvSpPr>
            <a:spLocks noGrp="1"/>
          </p:cNvSpPr>
          <p:nvPr>
            <p:ph type="title" hasCustomPrompt="1"/>
          </p:nvPr>
        </p:nvSpPr>
        <p:spPr>
          <a:xfrm>
            <a:off x="47328" y="54788"/>
            <a:ext cx="10972800" cy="422530"/>
          </a:xfrm>
          <a:noFill/>
        </p:spPr>
        <p:txBody>
          <a:bodyPr>
            <a:normAutofit/>
          </a:bodyPr>
          <a:lstStyle>
            <a:lvl1pPr algn="l">
              <a:defRPr sz="1800" b="1">
                <a:solidFill>
                  <a:schemeClr val="bg1"/>
                </a:solidFill>
                <a:latin typeface="メイリオ" panose="020B0604030504040204" pitchFamily="50" charset="-128"/>
                <a:ea typeface="メイリオ" panose="020B0604030504040204" pitchFamily="50" charset="-128"/>
              </a:defRPr>
            </a:lvl1pPr>
          </a:lstStyle>
          <a:p>
            <a:r>
              <a:rPr kumimoji="1" lang="ja-JP" altLang="en-US" dirty="0"/>
              <a:t>マスタ タイトルの書式設定</a:t>
            </a:r>
          </a:p>
        </p:txBody>
      </p:sp>
      <p:sp>
        <p:nvSpPr>
          <p:cNvPr id="2" name="正方形/長方形 1">
            <a:extLst>
              <a:ext uri="{FF2B5EF4-FFF2-40B4-BE49-F238E27FC236}">
                <a16:creationId xmlns:a16="http://schemas.microsoft.com/office/drawing/2014/main" id="{F858DFC7-6A6E-BB2A-9B94-EFB82B7F9D1A}"/>
              </a:ext>
            </a:extLst>
          </p:cNvPr>
          <p:cNvSpPr/>
          <p:nvPr userDrawn="1"/>
        </p:nvSpPr>
        <p:spPr>
          <a:xfrm>
            <a:off x="11308583" y="35681"/>
            <a:ext cx="807439" cy="40531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ロゴ</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dirty="0"/>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dirty="0"/>
              <a:t>マスタ テキストの書式設定</a:t>
            </a:r>
          </a:p>
        </p:txBody>
      </p:sp>
      <p:sp>
        <p:nvSpPr>
          <p:cNvPr id="6" name="スライド番号プレースホルダ 5"/>
          <p:cNvSpPr>
            <a:spLocks noGrp="1"/>
          </p:cNvSpPr>
          <p:nvPr>
            <p:ph type="sldNum" sz="quarter" idx="12"/>
          </p:nvPr>
        </p:nvSpPr>
        <p:spPr/>
        <p:txBody>
          <a:bodyPr/>
          <a:lstStyle/>
          <a:p>
            <a:fld id="{441896B1-EEF4-4E14-A673-71CB558AAAB0}" type="slidenum">
              <a:rPr kumimoji="1" lang="ja-JP" altLang="en-US" smtClean="0"/>
              <a:pPr/>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11"/>
          </p:nvPr>
        </p:nvSpPr>
        <p:spPr>
          <a:xfrm>
            <a:off x="1775520" y="6537307"/>
            <a:ext cx="3860800" cy="216024"/>
          </a:xfrm>
          <a:prstGeom prst="rect">
            <a:avLst/>
          </a:prstGeom>
        </p:spPr>
        <p:txBody>
          <a:bodyPr/>
          <a:lstStyle>
            <a:lvl1pPr>
              <a:defRPr sz="900">
                <a:solidFill>
                  <a:schemeClr val="bg1">
                    <a:lumMod val="75000"/>
                  </a:schemeClr>
                </a:solidFill>
              </a:defRPr>
            </a:lvl1pPr>
          </a:lstStyle>
          <a:p>
            <a:r>
              <a:rPr lang="en-US" altLang="ja-JP" dirty="0">
                <a:latin typeface="Arial" panose="020B0604020202020204" pitchFamily="34" charset="0"/>
                <a:ea typeface="メイリオ" panose="020B0604030504040204" pitchFamily="50" charset="-128"/>
              </a:rPr>
              <a:t>Copyright (c) </a:t>
            </a:r>
            <a:r>
              <a:rPr lang="en-US" altLang="ja-JP" dirty="0" err="1">
                <a:latin typeface="Arial" panose="020B0604020202020204" pitchFamily="34" charset="0"/>
                <a:ea typeface="メイリオ" panose="020B0604030504040204" pitchFamily="50" charset="-128"/>
              </a:rPr>
              <a:t>freesale</a:t>
            </a:r>
            <a:r>
              <a:rPr lang="en-US" altLang="ja-JP" dirty="0">
                <a:latin typeface="Arial" panose="020B0604020202020204" pitchFamily="34" charset="0"/>
                <a:ea typeface="メイリオ" panose="020B0604030504040204" pitchFamily="50" charset="-128"/>
              </a:rPr>
              <a:t> All Rights Reserved. </a:t>
            </a:r>
            <a:endParaRPr lang="ja-JP" altLang="en-US" dirty="0">
              <a:latin typeface="Arial" panose="020B0604020202020204" pitchFamily="34" charset="0"/>
              <a:ea typeface="メイリオ" panose="020B0604030504040204" pitchFamily="50" charset="-128"/>
            </a:endParaRPr>
          </a:p>
        </p:txBody>
      </p:sp>
      <p:sp>
        <p:nvSpPr>
          <p:cNvPr id="7" name="スライド番号プレースホルダ 6"/>
          <p:cNvSpPr>
            <a:spLocks noGrp="1"/>
          </p:cNvSpPr>
          <p:nvPr>
            <p:ph type="sldNum" sz="quarter" idx="12"/>
          </p:nvPr>
        </p:nvSpPr>
        <p:spPr/>
        <p:txBody>
          <a:bodyPr/>
          <a:lstStyle/>
          <a:p>
            <a:fld id="{441896B1-EEF4-4E14-A673-71CB558AAAB0}"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 name="スライド番号プレースホルダー 9"/>
          <p:cNvSpPr>
            <a:spLocks noGrp="1"/>
          </p:cNvSpPr>
          <p:nvPr>
            <p:ph type="sldNum" sz="quarter" idx="10"/>
          </p:nvPr>
        </p:nvSpPr>
        <p:spPr/>
        <p:txBody>
          <a:bodyPr/>
          <a:lstStyle/>
          <a:p>
            <a:fld id="{441896B1-EEF4-4E14-A673-71CB558AAAB0}" type="slidenum">
              <a:rPr kumimoji="1" lang="ja-JP" altLang="en-US" smtClean="0"/>
              <a:pPr/>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a:xfrm>
            <a:off x="609600" y="6356351"/>
            <a:ext cx="2844800" cy="365125"/>
          </a:xfrm>
          <a:prstGeom prst="rect">
            <a:avLst/>
          </a:prstGeom>
        </p:spPr>
        <p:txBody>
          <a:bodyPr/>
          <a:lstStyle>
            <a:lvl1pPr>
              <a:defRPr>
                <a:latin typeface="Arial" panose="020B0604020202020204" pitchFamily="34" charset="0"/>
                <a:ea typeface="メイリオ" panose="020B0604030504040204" pitchFamily="50" charset="-128"/>
              </a:defRPr>
            </a:lvl1pPr>
          </a:lstStyle>
          <a:p>
            <a:fld id="{3319D9C7-EAA5-4BDA-AC4B-7B6EFB39FD76}" type="datetime1">
              <a:rPr lang="ja-JP" altLang="en-US" smtClean="0"/>
              <a:pPr/>
              <a:t>2025/8/26</a:t>
            </a:fld>
            <a:endParaRPr lang="ja-JP" altLang="en-US" dirty="0"/>
          </a:p>
        </p:txBody>
      </p:sp>
      <p:sp>
        <p:nvSpPr>
          <p:cNvPr id="4" name="フッター プレースホルダ 3"/>
          <p:cNvSpPr>
            <a:spLocks noGrp="1"/>
          </p:cNvSpPr>
          <p:nvPr>
            <p:ph type="ftr" sz="quarter" idx="11"/>
          </p:nvPr>
        </p:nvSpPr>
        <p:spPr>
          <a:xfrm>
            <a:off x="4165600" y="6356351"/>
            <a:ext cx="3860800" cy="365125"/>
          </a:xfrm>
          <a:prstGeom prst="rect">
            <a:avLst/>
          </a:prstGeom>
        </p:spPr>
        <p:txBody>
          <a:bodyPr/>
          <a:lstStyle/>
          <a:p>
            <a:r>
              <a:rPr lang="en-US" altLang="ja-JP" dirty="0">
                <a:latin typeface="Arial" panose="020B0604020202020204" pitchFamily="34" charset="0"/>
                <a:ea typeface="メイリオ" panose="020B0604030504040204" pitchFamily="50" charset="-128"/>
              </a:rPr>
              <a:t>Copyright (c) </a:t>
            </a:r>
            <a:r>
              <a:rPr lang="en-US" altLang="ja-JP" dirty="0" err="1">
                <a:latin typeface="Arial" panose="020B0604020202020204" pitchFamily="34" charset="0"/>
                <a:ea typeface="メイリオ" panose="020B0604030504040204" pitchFamily="50" charset="-128"/>
              </a:rPr>
              <a:t>freesale</a:t>
            </a:r>
            <a:r>
              <a:rPr lang="en-US" altLang="ja-JP" dirty="0">
                <a:latin typeface="Arial" panose="020B0604020202020204" pitchFamily="34" charset="0"/>
                <a:ea typeface="メイリオ" panose="020B0604030504040204" pitchFamily="50" charset="-128"/>
              </a:rPr>
              <a:t> All Rights Reserved. </a:t>
            </a:r>
            <a:endParaRPr lang="ja-JP" altLang="en-US" dirty="0">
              <a:latin typeface="Arial" panose="020B0604020202020204" pitchFamily="34" charset="0"/>
              <a:ea typeface="メイリオ" panose="020B0604030504040204" pitchFamily="50" charset="-128"/>
            </a:endParaRPr>
          </a:p>
        </p:txBody>
      </p:sp>
      <p:sp>
        <p:nvSpPr>
          <p:cNvPr id="5" name="スライド番号プレースホルダ 4"/>
          <p:cNvSpPr>
            <a:spLocks noGrp="1"/>
          </p:cNvSpPr>
          <p:nvPr>
            <p:ph type="sldNum" sz="quarter" idx="12"/>
          </p:nvPr>
        </p:nvSpPr>
        <p:spPr/>
        <p:txBody>
          <a:bodyPr/>
          <a:lstStyle/>
          <a:p>
            <a:fld id="{441896B1-EEF4-4E14-A673-71CB558AAAB0}"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609600" y="6356351"/>
            <a:ext cx="2844800" cy="365125"/>
          </a:xfrm>
          <a:prstGeom prst="rect">
            <a:avLst/>
          </a:prstGeom>
        </p:spPr>
        <p:txBody>
          <a:bodyPr/>
          <a:lstStyle>
            <a:lvl1pPr>
              <a:defRPr>
                <a:latin typeface="Arial" panose="020B0604020202020204" pitchFamily="34" charset="0"/>
                <a:ea typeface="メイリオ" panose="020B0604030504040204" pitchFamily="50" charset="-128"/>
              </a:defRPr>
            </a:lvl1pPr>
          </a:lstStyle>
          <a:p>
            <a:fld id="{9AD50A73-F8A2-4CFE-9F97-2CD1B670ABFC}" type="datetime1">
              <a:rPr lang="ja-JP" altLang="en-US" smtClean="0"/>
              <a:pPr/>
              <a:t>2025/8/26</a:t>
            </a:fld>
            <a:endParaRPr lang="ja-JP" altLang="en-US" dirty="0"/>
          </a:p>
        </p:txBody>
      </p:sp>
      <p:sp>
        <p:nvSpPr>
          <p:cNvPr id="3" name="フッター プレースホルダ 2"/>
          <p:cNvSpPr>
            <a:spLocks noGrp="1"/>
          </p:cNvSpPr>
          <p:nvPr>
            <p:ph type="ftr" sz="quarter" idx="11"/>
          </p:nvPr>
        </p:nvSpPr>
        <p:spPr>
          <a:xfrm>
            <a:off x="4165600" y="6356351"/>
            <a:ext cx="3860800" cy="365125"/>
          </a:xfrm>
          <a:prstGeom prst="rect">
            <a:avLst/>
          </a:prstGeom>
        </p:spPr>
        <p:txBody>
          <a:bodyPr/>
          <a:lstStyle/>
          <a:p>
            <a:r>
              <a:rPr lang="en-US" altLang="ja-JP" dirty="0">
                <a:latin typeface="Arial" panose="020B0604020202020204" pitchFamily="34" charset="0"/>
                <a:ea typeface="メイリオ" panose="020B0604030504040204" pitchFamily="50" charset="-128"/>
              </a:rPr>
              <a:t>Copyright (c) </a:t>
            </a:r>
            <a:r>
              <a:rPr lang="en-US" altLang="ja-JP" dirty="0" err="1">
                <a:latin typeface="Arial" panose="020B0604020202020204" pitchFamily="34" charset="0"/>
                <a:ea typeface="メイリオ" panose="020B0604030504040204" pitchFamily="50" charset="-128"/>
              </a:rPr>
              <a:t>freesale</a:t>
            </a:r>
            <a:r>
              <a:rPr lang="en-US" altLang="ja-JP" dirty="0">
                <a:latin typeface="Arial" panose="020B0604020202020204" pitchFamily="34" charset="0"/>
                <a:ea typeface="メイリオ" panose="020B0604030504040204" pitchFamily="50" charset="-128"/>
              </a:rPr>
              <a:t> All Rights Reserved. </a:t>
            </a:r>
            <a:endParaRPr lang="ja-JP" altLang="en-US" dirty="0">
              <a:latin typeface="Arial" panose="020B0604020202020204" pitchFamily="34" charset="0"/>
              <a:ea typeface="メイリオ" panose="020B0604030504040204" pitchFamily="50" charset="-128"/>
            </a:endParaRPr>
          </a:p>
        </p:txBody>
      </p:sp>
      <p:sp>
        <p:nvSpPr>
          <p:cNvPr id="4" name="スライド番号プレースホルダ 3"/>
          <p:cNvSpPr>
            <a:spLocks noGrp="1"/>
          </p:cNvSpPr>
          <p:nvPr>
            <p:ph type="sldNum" sz="quarter" idx="12"/>
          </p:nvPr>
        </p:nvSpPr>
        <p:spPr/>
        <p:txBody>
          <a:bodyPr/>
          <a:lstStyle/>
          <a:p>
            <a:fld id="{441896B1-EEF4-4E14-A673-71CB558AAAB0}"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609600" y="6356351"/>
            <a:ext cx="2844800" cy="365125"/>
          </a:xfrm>
          <a:prstGeom prst="rect">
            <a:avLst/>
          </a:prstGeom>
        </p:spPr>
        <p:txBody>
          <a:bodyPr/>
          <a:lstStyle>
            <a:lvl1pPr>
              <a:defRPr>
                <a:latin typeface="Arial" panose="020B0604020202020204" pitchFamily="34" charset="0"/>
                <a:ea typeface="メイリオ" panose="020B0604030504040204" pitchFamily="50" charset="-128"/>
              </a:defRPr>
            </a:lvl1pPr>
          </a:lstStyle>
          <a:p>
            <a:fld id="{0B392486-75A5-48A6-887D-F7DCC4179B1D}" type="datetime1">
              <a:rPr lang="ja-JP" altLang="en-US" smtClean="0"/>
              <a:pPr/>
              <a:t>2025/8/26</a:t>
            </a:fld>
            <a:endParaRPr lang="ja-JP" altLang="en-US" dirty="0"/>
          </a:p>
        </p:txBody>
      </p:sp>
      <p:sp>
        <p:nvSpPr>
          <p:cNvPr id="6" name="フッター プレースホルダ 5"/>
          <p:cNvSpPr>
            <a:spLocks noGrp="1"/>
          </p:cNvSpPr>
          <p:nvPr>
            <p:ph type="ftr" sz="quarter" idx="11"/>
          </p:nvPr>
        </p:nvSpPr>
        <p:spPr>
          <a:xfrm>
            <a:off x="4165600" y="6356351"/>
            <a:ext cx="3860800" cy="365125"/>
          </a:xfrm>
          <a:prstGeom prst="rect">
            <a:avLst/>
          </a:prstGeom>
        </p:spPr>
        <p:txBody>
          <a:bodyPr/>
          <a:lstStyle/>
          <a:p>
            <a:r>
              <a:rPr lang="en-US" altLang="ja-JP" dirty="0">
                <a:latin typeface="Arial" panose="020B0604020202020204" pitchFamily="34" charset="0"/>
                <a:ea typeface="メイリオ" panose="020B0604030504040204" pitchFamily="50" charset="-128"/>
              </a:rPr>
              <a:t>Copyright (c) </a:t>
            </a:r>
            <a:r>
              <a:rPr lang="en-US" altLang="ja-JP" dirty="0" err="1">
                <a:latin typeface="Arial" panose="020B0604020202020204" pitchFamily="34" charset="0"/>
                <a:ea typeface="メイリオ" panose="020B0604030504040204" pitchFamily="50" charset="-128"/>
              </a:rPr>
              <a:t>freesale</a:t>
            </a:r>
            <a:r>
              <a:rPr lang="en-US" altLang="ja-JP" dirty="0">
                <a:latin typeface="Arial" panose="020B0604020202020204" pitchFamily="34" charset="0"/>
                <a:ea typeface="メイリオ" panose="020B0604030504040204" pitchFamily="50" charset="-128"/>
              </a:rPr>
              <a:t> All Rights Reserved. </a:t>
            </a:r>
            <a:endParaRPr lang="ja-JP" altLang="en-US" dirty="0">
              <a:latin typeface="Arial" panose="020B0604020202020204" pitchFamily="34" charset="0"/>
              <a:ea typeface="メイリオ" panose="020B0604030504040204" pitchFamily="50" charset="-128"/>
            </a:endParaRPr>
          </a:p>
        </p:txBody>
      </p:sp>
      <p:sp>
        <p:nvSpPr>
          <p:cNvPr id="7" name="スライド番号プレースホルダ 6"/>
          <p:cNvSpPr>
            <a:spLocks noGrp="1"/>
          </p:cNvSpPr>
          <p:nvPr>
            <p:ph type="sldNum" sz="quarter" idx="12"/>
          </p:nvPr>
        </p:nvSpPr>
        <p:spPr/>
        <p:txBody>
          <a:bodyPr/>
          <a:lstStyle/>
          <a:p>
            <a:fld id="{441896B1-EEF4-4E14-A673-71CB558AAAB0}"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609600" y="6356351"/>
            <a:ext cx="2844800" cy="365125"/>
          </a:xfrm>
          <a:prstGeom prst="rect">
            <a:avLst/>
          </a:prstGeom>
        </p:spPr>
        <p:txBody>
          <a:bodyPr/>
          <a:lstStyle>
            <a:lvl1pPr>
              <a:defRPr>
                <a:latin typeface="Arial" panose="020B0604020202020204" pitchFamily="34" charset="0"/>
                <a:ea typeface="メイリオ" panose="020B0604030504040204" pitchFamily="50" charset="-128"/>
              </a:defRPr>
            </a:lvl1pPr>
          </a:lstStyle>
          <a:p>
            <a:fld id="{29FC8A2D-DC99-4C70-B63D-3D54155959F1}" type="datetime1">
              <a:rPr lang="ja-JP" altLang="en-US" smtClean="0"/>
              <a:pPr/>
              <a:t>2025/8/26</a:t>
            </a:fld>
            <a:endParaRPr lang="ja-JP" altLang="en-US" dirty="0"/>
          </a:p>
        </p:txBody>
      </p:sp>
      <p:sp>
        <p:nvSpPr>
          <p:cNvPr id="6" name="フッター プレースホルダ 5"/>
          <p:cNvSpPr>
            <a:spLocks noGrp="1"/>
          </p:cNvSpPr>
          <p:nvPr>
            <p:ph type="ftr" sz="quarter" idx="11"/>
          </p:nvPr>
        </p:nvSpPr>
        <p:spPr>
          <a:xfrm>
            <a:off x="4165600" y="6356351"/>
            <a:ext cx="3860800" cy="365125"/>
          </a:xfrm>
          <a:prstGeom prst="rect">
            <a:avLst/>
          </a:prstGeom>
        </p:spPr>
        <p:txBody>
          <a:bodyPr/>
          <a:lstStyle/>
          <a:p>
            <a:r>
              <a:rPr lang="en-US" altLang="ja-JP" dirty="0">
                <a:latin typeface="Arial" panose="020B0604020202020204" pitchFamily="34" charset="0"/>
                <a:ea typeface="メイリオ" panose="020B0604030504040204" pitchFamily="50" charset="-128"/>
              </a:rPr>
              <a:t>Copyright (c) </a:t>
            </a:r>
            <a:r>
              <a:rPr lang="en-US" altLang="ja-JP" dirty="0" err="1">
                <a:latin typeface="Arial" panose="020B0604020202020204" pitchFamily="34" charset="0"/>
                <a:ea typeface="メイリオ" panose="020B0604030504040204" pitchFamily="50" charset="-128"/>
              </a:rPr>
              <a:t>freesale</a:t>
            </a:r>
            <a:r>
              <a:rPr lang="en-US" altLang="ja-JP" dirty="0">
                <a:latin typeface="Arial" panose="020B0604020202020204" pitchFamily="34" charset="0"/>
                <a:ea typeface="メイリオ" panose="020B0604030504040204" pitchFamily="50" charset="-128"/>
              </a:rPr>
              <a:t> All Rights Reserved. </a:t>
            </a:r>
            <a:endParaRPr lang="ja-JP" altLang="en-US" dirty="0">
              <a:latin typeface="Arial" panose="020B0604020202020204" pitchFamily="34" charset="0"/>
              <a:ea typeface="メイリオ" panose="020B0604030504040204" pitchFamily="50" charset="-128"/>
            </a:endParaRPr>
          </a:p>
        </p:txBody>
      </p:sp>
      <p:sp>
        <p:nvSpPr>
          <p:cNvPr id="7" name="スライド番号プレースホルダ 6"/>
          <p:cNvSpPr>
            <a:spLocks noGrp="1"/>
          </p:cNvSpPr>
          <p:nvPr>
            <p:ph type="sldNum" sz="quarter" idx="12"/>
          </p:nvPr>
        </p:nvSpPr>
        <p:spPr/>
        <p:txBody>
          <a:bodyPr/>
          <a:lstStyle/>
          <a:p>
            <a:fld id="{441896B1-EEF4-4E14-A673-71CB558AAAB0}"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ECFF">
            <a:alpha val="0"/>
          </a:srgbClr>
        </a:solidFill>
        <a:effectLst/>
      </p:bgPr>
    </p:bg>
    <p:spTree>
      <p:nvGrpSpPr>
        <p:cNvPr id="1" name=""/>
        <p:cNvGrpSpPr/>
        <p:nvPr/>
      </p:nvGrpSpPr>
      <p:grpSpPr>
        <a:xfrm>
          <a:off x="0" y="0"/>
          <a:ext cx="0" cy="0"/>
          <a:chOff x="0" y="0"/>
          <a:chExt cx="0" cy="0"/>
        </a:xfrm>
      </p:grpSpPr>
      <p:sp>
        <p:nvSpPr>
          <p:cNvPr id="4" name="正方形/長方形 3"/>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latin typeface="Arial" panose="020B0604020202020204" pitchFamily="34" charset="0"/>
              <a:ea typeface="メイリオ" panose="020B0604030504040204" pitchFamily="50" charset="-128"/>
            </a:endParaRPr>
          </a:p>
        </p:txBody>
      </p:sp>
      <p:sp>
        <p:nvSpPr>
          <p:cNvPr id="2" name="タイトル プレースホル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dirty="0"/>
              <a:t>マスタ タイトルの書式設定</a:t>
            </a:r>
          </a:p>
        </p:txBody>
      </p:sp>
      <p:sp>
        <p:nvSpPr>
          <p:cNvPr id="3" name="テキスト プレースホルダ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 5"/>
          <p:cNvSpPr>
            <a:spLocks noGrp="1"/>
          </p:cNvSpPr>
          <p:nvPr>
            <p:ph type="sldNum" sz="quarter" idx="4"/>
          </p:nvPr>
        </p:nvSpPr>
        <p:spPr>
          <a:xfrm>
            <a:off x="9168341" y="6525344"/>
            <a:ext cx="2844800" cy="216024"/>
          </a:xfrm>
          <a:prstGeom prst="rect">
            <a:avLst/>
          </a:prstGeom>
        </p:spPr>
        <p:txBody>
          <a:bodyPr vert="horz" lIns="91440" tIns="45720" rIns="91440" bIns="45720" rtlCol="0" anchor="ctr"/>
          <a:lstStyle>
            <a:lvl1pPr algn="r">
              <a:defRPr sz="1000">
                <a:solidFill>
                  <a:schemeClr val="tx1">
                    <a:tint val="75000"/>
                  </a:schemeClr>
                </a:solidFill>
                <a:latin typeface="Arial" panose="020B0604020202020204" pitchFamily="34" charset="0"/>
                <a:ea typeface="メイリオ" panose="020B0604030504040204" pitchFamily="50" charset="-128"/>
              </a:defRPr>
            </a:lvl1pPr>
          </a:lstStyle>
          <a:p>
            <a:fld id="{441896B1-EEF4-4E14-A673-71CB558AAAB0}"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kumimoji="1" sz="38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p:titleStyle>
    <p:bodyStyle>
      <a:lvl1pPr marL="342900" indent="-342900" algn="l" defTabSz="914400" rtl="0" eaLnBrk="1" latinLnBrk="0" hangingPunct="1">
        <a:spcBef>
          <a:spcPct val="20000"/>
        </a:spcBef>
        <a:buFont typeface="Arial" pitchFamily="34" charset="0"/>
        <a:buNone/>
        <a:defRPr kumimoji="1" sz="28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二等辺三角形 11">
            <a:extLst>
              <a:ext uri="{FF2B5EF4-FFF2-40B4-BE49-F238E27FC236}">
                <a16:creationId xmlns:a16="http://schemas.microsoft.com/office/drawing/2014/main" id="{48D2EAEA-1856-DC6E-2A8F-8A8866E21B95}"/>
              </a:ext>
            </a:extLst>
          </p:cNvPr>
          <p:cNvSpPr>
            <a:spLocks/>
          </p:cNvSpPr>
          <p:nvPr/>
        </p:nvSpPr>
        <p:spPr>
          <a:xfrm>
            <a:off x="4236715" y="0"/>
            <a:ext cx="7955285" cy="6858001"/>
          </a:xfrm>
          <a:prstGeom prst="triangle">
            <a:avLst>
              <a:gd name="adj" fmla="val 100000"/>
            </a:avLst>
          </a:prstGeom>
          <a:solidFill>
            <a:srgbClr val="E0B9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図 12">
            <a:extLst>
              <a:ext uri="{FF2B5EF4-FFF2-40B4-BE49-F238E27FC236}">
                <a16:creationId xmlns:a16="http://schemas.microsoft.com/office/drawing/2014/main" id="{3D4E10D2-ABAE-E55D-FD10-02BA173D2850}"/>
              </a:ext>
            </a:extLst>
          </p:cNvPr>
          <p:cNvPicPr>
            <a:picLocks noChangeAspect="1"/>
          </p:cNvPicPr>
          <p:nvPr/>
        </p:nvPicPr>
        <p:blipFill>
          <a:blip r:embed="rId3"/>
          <a:stretch>
            <a:fillRect/>
          </a:stretch>
        </p:blipFill>
        <p:spPr>
          <a:xfrm>
            <a:off x="0" y="0"/>
            <a:ext cx="969348" cy="835224"/>
          </a:xfrm>
          <a:prstGeom prst="rect">
            <a:avLst/>
          </a:prstGeom>
        </p:spPr>
      </p:pic>
      <p:sp>
        <p:nvSpPr>
          <p:cNvPr id="6" name="正方形/長方形 5">
            <a:extLst>
              <a:ext uri="{FF2B5EF4-FFF2-40B4-BE49-F238E27FC236}">
                <a16:creationId xmlns:a16="http://schemas.microsoft.com/office/drawing/2014/main" id="{2AA5745F-0610-4B24-3DE3-A9A8ADFBD18A}"/>
              </a:ext>
            </a:extLst>
          </p:cNvPr>
          <p:cNvSpPr/>
          <p:nvPr/>
        </p:nvSpPr>
        <p:spPr>
          <a:xfrm>
            <a:off x="551385" y="3868515"/>
            <a:ext cx="6768750" cy="369332"/>
          </a:xfrm>
          <a:prstGeom prst="rect">
            <a:avLst/>
          </a:prstGeom>
        </p:spPr>
        <p:txBody>
          <a:bodyPr wrap="square">
            <a:spAutoFit/>
          </a:bodyPr>
          <a:lstStyle/>
          <a:p>
            <a:pPr algn="just">
              <a:spcBef>
                <a:spcPts val="400"/>
              </a:spcBef>
              <a:spcAft>
                <a:spcPts val="400"/>
              </a:spcAft>
            </a:pPr>
            <a:r>
              <a:rPr lang="ja-JP" altLang="en-US" b="1" dirty="0">
                <a:solidFill>
                  <a:srgbClr val="E0B92C"/>
                </a:solidFill>
                <a:latin typeface="メイリオ" panose="020B0604030504040204" pitchFamily="50" charset="-128"/>
                <a:ea typeface="メイリオ" panose="020B0604030504040204" pitchFamily="50" charset="-128"/>
                <a:cs typeface="メイリオ" panose="020B0604030504040204" pitchFamily="50" charset="-128"/>
              </a:rPr>
              <a:t>サブキャッチコピー</a:t>
            </a:r>
            <a:endParaRPr lang="en-US" altLang="ja-JP" b="1" dirty="0">
              <a:solidFill>
                <a:srgbClr val="E0B92C"/>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a:extLst>
              <a:ext uri="{FF2B5EF4-FFF2-40B4-BE49-F238E27FC236}">
                <a16:creationId xmlns:a16="http://schemas.microsoft.com/office/drawing/2014/main" id="{87A1C49F-DABB-A73A-450F-0918E5D7C7BC}"/>
              </a:ext>
            </a:extLst>
          </p:cNvPr>
          <p:cNvSpPr/>
          <p:nvPr/>
        </p:nvSpPr>
        <p:spPr>
          <a:xfrm>
            <a:off x="479377" y="1612224"/>
            <a:ext cx="7560839" cy="1107996"/>
          </a:xfrm>
          <a:prstGeom prst="rect">
            <a:avLst/>
          </a:prstGeom>
        </p:spPr>
        <p:txBody>
          <a:bodyPr wrap="square">
            <a:spAutoFit/>
          </a:bodyPr>
          <a:lstStyle/>
          <a:p>
            <a:pPr algn="just">
              <a:spcBef>
                <a:spcPts val="400"/>
              </a:spcBef>
              <a:spcAft>
                <a:spcPts val="400"/>
              </a:spcAft>
            </a:pPr>
            <a:r>
              <a:rPr lang="ja-JP" altLang="en-US" sz="6600" b="1"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キャッチコピーが</a:t>
            </a:r>
            <a:endParaRPr lang="en-US" altLang="ja-JP" sz="6600" b="1"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a:extLst>
              <a:ext uri="{FF2B5EF4-FFF2-40B4-BE49-F238E27FC236}">
                <a16:creationId xmlns:a16="http://schemas.microsoft.com/office/drawing/2014/main" id="{ACB9F40C-4C04-92A9-D701-8EDB0C75086B}"/>
              </a:ext>
            </a:extLst>
          </p:cNvPr>
          <p:cNvSpPr/>
          <p:nvPr/>
        </p:nvSpPr>
        <p:spPr>
          <a:xfrm>
            <a:off x="479377" y="2720220"/>
            <a:ext cx="10832722" cy="1107996"/>
          </a:xfrm>
          <a:prstGeom prst="rect">
            <a:avLst/>
          </a:prstGeom>
        </p:spPr>
        <p:txBody>
          <a:bodyPr wrap="square">
            <a:spAutoFit/>
          </a:bodyPr>
          <a:lstStyle/>
          <a:p>
            <a:pPr algn="just">
              <a:spcBef>
                <a:spcPts val="400"/>
              </a:spcBef>
              <a:spcAft>
                <a:spcPts val="400"/>
              </a:spcAft>
            </a:pPr>
            <a:r>
              <a:rPr lang="ja-JP" altLang="en-US" sz="6600" b="1"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入ります</a:t>
            </a:r>
            <a:endParaRPr lang="en-US" altLang="ja-JP" sz="6600" b="1"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a:extLst>
              <a:ext uri="{FF2B5EF4-FFF2-40B4-BE49-F238E27FC236}">
                <a16:creationId xmlns:a16="http://schemas.microsoft.com/office/drawing/2014/main" id="{4C76F7E7-1085-8996-893D-04C53BD56CA7}"/>
              </a:ext>
            </a:extLst>
          </p:cNvPr>
          <p:cNvSpPr/>
          <p:nvPr/>
        </p:nvSpPr>
        <p:spPr>
          <a:xfrm>
            <a:off x="551384" y="5145872"/>
            <a:ext cx="3174785" cy="576064"/>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dirty="0">
                <a:latin typeface="メイリオ" panose="020B0604030504040204" pitchFamily="50" charset="-128"/>
                <a:ea typeface="メイリオ" panose="020B0604030504040204" pitchFamily="50" charset="-128"/>
              </a:rPr>
              <a:t>LOGO</a:t>
            </a:r>
            <a:endParaRPr kumimoji="1" lang="ja-JP" altLang="en-US" dirty="0">
              <a:latin typeface="メイリオ" panose="020B0604030504040204" pitchFamily="50" charset="-128"/>
              <a:ea typeface="メイリオ" panose="020B0604030504040204" pitchFamily="50" charset="-128"/>
            </a:endParaRPr>
          </a:p>
        </p:txBody>
      </p:sp>
      <p:pic>
        <p:nvPicPr>
          <p:cNvPr id="4" name="図 3">
            <a:extLst>
              <a:ext uri="{FF2B5EF4-FFF2-40B4-BE49-F238E27FC236}">
                <a16:creationId xmlns:a16="http://schemas.microsoft.com/office/drawing/2014/main" id="{CEBABF76-B917-A99C-7744-5C4869C6CD8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99825" y="1052736"/>
            <a:ext cx="9719186" cy="5123702"/>
          </a:xfrm>
          <a:prstGeom prst="rect">
            <a:avLst/>
          </a:prstGeom>
        </p:spPr>
      </p:pic>
      <p:sp>
        <p:nvSpPr>
          <p:cNvPr id="10" name="正方形/長方形 9">
            <a:extLst>
              <a:ext uri="{FF2B5EF4-FFF2-40B4-BE49-F238E27FC236}">
                <a16:creationId xmlns:a16="http://schemas.microsoft.com/office/drawing/2014/main" id="{DE62F70F-44BF-E4F5-D2E5-FFA561D1258F}"/>
              </a:ext>
            </a:extLst>
          </p:cNvPr>
          <p:cNvSpPr/>
          <p:nvPr/>
        </p:nvSpPr>
        <p:spPr>
          <a:xfrm>
            <a:off x="8570363" y="1340767"/>
            <a:ext cx="3621637" cy="4176465"/>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latin typeface="メイリオ" panose="020B0604030504040204" pitchFamily="50" charset="-128"/>
                <a:ea typeface="メイリオ" panose="020B0604030504040204" pitchFamily="50" charset="-128"/>
              </a:rPr>
              <a:t>Web</a:t>
            </a:r>
            <a:r>
              <a:rPr kumimoji="1" lang="ja-JP" altLang="en-US" dirty="0">
                <a:latin typeface="メイリオ" panose="020B0604030504040204" pitchFamily="50" charset="-128"/>
                <a:ea typeface="メイリオ" panose="020B0604030504040204" pitchFamily="50" charset="-128"/>
              </a:rPr>
              <a:t>サイトの</a:t>
            </a:r>
            <a:endParaRPr kumimoji="1" lang="en-US" altLang="ja-JP" dirty="0">
              <a:latin typeface="メイリオ" panose="020B0604030504040204" pitchFamily="50" charset="-128"/>
              <a:ea typeface="メイリオ" panose="020B0604030504040204" pitchFamily="50" charset="-128"/>
            </a:endParaRPr>
          </a:p>
          <a:p>
            <a:pPr algn="ctr"/>
            <a:r>
              <a:rPr lang="ja-JP" altLang="en-US" dirty="0">
                <a:latin typeface="メイリオ" panose="020B0604030504040204" pitchFamily="50" charset="-128"/>
                <a:ea typeface="メイリオ" panose="020B0604030504040204" pitchFamily="50" charset="-128"/>
              </a:rPr>
              <a:t>スクリーンショットなど</a:t>
            </a:r>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7475150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CE377F-8E78-ABAE-A320-3E4989E95FFA}"/>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CB2D1FD-1EE8-B920-99C5-CC71702559EB}"/>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10</a:t>
            </a:fld>
            <a:endParaRPr lang="ja-JP" altLang="en-US" b="1" dirty="0">
              <a:solidFill>
                <a:schemeClr val="bg1"/>
              </a:solidFill>
              <a:latin typeface="メイリオ" panose="020B0604030504040204" pitchFamily="50" charset="-128"/>
            </a:endParaRPr>
          </a:p>
        </p:txBody>
      </p:sp>
      <p:sp>
        <p:nvSpPr>
          <p:cNvPr id="56" name="タイトル 1">
            <a:extLst>
              <a:ext uri="{FF2B5EF4-FFF2-40B4-BE49-F238E27FC236}">
                <a16:creationId xmlns:a16="http://schemas.microsoft.com/office/drawing/2014/main" id="{41B11FBA-D1EA-8F32-A5D7-1BFC813F5E13}"/>
              </a:ext>
            </a:extLst>
          </p:cNvPr>
          <p:cNvSpPr txBox="1">
            <a:spLocks/>
          </p:cNvSpPr>
          <p:nvPr/>
        </p:nvSpPr>
        <p:spPr>
          <a:xfrm>
            <a:off x="47328" y="63289"/>
            <a:ext cx="10972800" cy="402933"/>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rgbClr val="40404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solidFill>
                  <a:schemeClr val="bg1"/>
                </a:solidFill>
              </a:rPr>
              <a:t>解決方法③　●●●●●●</a:t>
            </a:r>
            <a:endParaRPr lang="ja-JP" altLang="en-US" sz="800" b="0" dirty="0">
              <a:solidFill>
                <a:schemeClr val="bg1"/>
              </a:solidFill>
            </a:endParaRPr>
          </a:p>
        </p:txBody>
      </p:sp>
      <p:sp>
        <p:nvSpPr>
          <p:cNvPr id="80" name="テキスト ボックス 79">
            <a:extLst>
              <a:ext uri="{FF2B5EF4-FFF2-40B4-BE49-F238E27FC236}">
                <a16:creationId xmlns:a16="http://schemas.microsoft.com/office/drawing/2014/main" id="{5E2395CE-B7CA-9917-934C-46C94947186B}"/>
              </a:ext>
            </a:extLst>
          </p:cNvPr>
          <p:cNvSpPr txBox="1"/>
          <p:nvPr/>
        </p:nvSpPr>
        <p:spPr>
          <a:xfrm>
            <a:off x="547922" y="1268760"/>
            <a:ext cx="3470176" cy="584775"/>
          </a:xfrm>
          <a:prstGeom prst="rect">
            <a:avLst/>
          </a:prstGeom>
          <a:noFill/>
        </p:spPr>
        <p:txBody>
          <a:bodyPr wrap="square" rtlCol="0">
            <a:spAutoFit/>
          </a:bodyPr>
          <a:lstStyle/>
          <a:p>
            <a:r>
              <a:rPr lang="ja-JP" altLang="en-US" sz="32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32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7" name="テキスト ボックス 26">
            <a:extLst>
              <a:ext uri="{FF2B5EF4-FFF2-40B4-BE49-F238E27FC236}">
                <a16:creationId xmlns:a16="http://schemas.microsoft.com/office/drawing/2014/main" id="{CC1F705C-E3EC-26CF-6355-0E3B1FF35F0A}"/>
              </a:ext>
            </a:extLst>
          </p:cNvPr>
          <p:cNvSpPr txBox="1"/>
          <p:nvPr/>
        </p:nvSpPr>
        <p:spPr>
          <a:xfrm>
            <a:off x="563512" y="2204864"/>
            <a:ext cx="5748512" cy="3620222"/>
          </a:xfrm>
          <a:prstGeom prst="rect">
            <a:avLst/>
          </a:prstGeom>
          <a:noFill/>
        </p:spPr>
        <p:txBody>
          <a:bodyPr wrap="square" rtlCol="0">
            <a:spAutoFit/>
          </a:bodyPr>
          <a:lstStyle/>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50000"/>
              </a:lnSpc>
            </a:pP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50000"/>
              </a:lnSpc>
            </a:pP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8" name="正方形/長方形 7">
            <a:extLst>
              <a:ext uri="{FF2B5EF4-FFF2-40B4-BE49-F238E27FC236}">
                <a16:creationId xmlns:a16="http://schemas.microsoft.com/office/drawing/2014/main" id="{43EAE710-3B6D-F271-C163-2C4B658796BB}"/>
              </a:ext>
            </a:extLst>
          </p:cNvPr>
          <p:cNvSpPr/>
          <p:nvPr/>
        </p:nvSpPr>
        <p:spPr>
          <a:xfrm>
            <a:off x="6888087" y="1268760"/>
            <a:ext cx="4849987" cy="4752528"/>
          </a:xfrm>
          <a:prstGeom prst="rect">
            <a:avLst/>
          </a:prstGeom>
          <a:solidFill>
            <a:schemeClr val="bg1">
              <a:lumMod val="95000"/>
            </a:schemeClr>
          </a:solidFill>
          <a:ln w="3175">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lumMod val="85000"/>
                    <a:lumOff val="15000"/>
                  </a:schemeClr>
                </a:solidFill>
                <a:latin typeface="メイリオ" panose="020B0604030504040204" pitchFamily="50" charset="-128"/>
                <a:ea typeface="メイリオ" panose="020B0604030504040204" pitchFamily="50" charset="-128"/>
              </a:rPr>
              <a:t>画像 </a:t>
            </a:r>
            <a:r>
              <a:rPr kumimoji="1" lang="en-US" altLang="ja-JP" sz="1600" dirty="0">
                <a:solidFill>
                  <a:schemeClr val="tx1">
                    <a:lumMod val="85000"/>
                    <a:lumOff val="15000"/>
                  </a:schemeClr>
                </a:solidFill>
                <a:latin typeface="メイリオ" panose="020B0604030504040204" pitchFamily="50" charset="-128"/>
                <a:ea typeface="メイリオ" panose="020B0604030504040204" pitchFamily="50" charset="-128"/>
              </a:rPr>
              <a:t>or </a:t>
            </a:r>
            <a:r>
              <a:rPr kumimoji="1" lang="ja-JP" altLang="en-US" sz="1600" dirty="0">
                <a:solidFill>
                  <a:schemeClr val="tx1">
                    <a:lumMod val="85000"/>
                    <a:lumOff val="15000"/>
                  </a:schemeClr>
                </a:solidFill>
                <a:latin typeface="メイリオ" panose="020B0604030504040204" pitchFamily="50" charset="-128"/>
                <a:ea typeface="メイリオ" panose="020B0604030504040204" pitchFamily="50" charset="-128"/>
              </a:rPr>
              <a:t>イラストなど</a:t>
            </a:r>
          </a:p>
        </p:txBody>
      </p:sp>
    </p:spTree>
    <p:extLst>
      <p:ext uri="{BB962C8B-B14F-4D97-AF65-F5344CB8AC3E}">
        <p14:creationId xmlns:p14="http://schemas.microsoft.com/office/powerpoint/2010/main" val="108709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E460A8-1923-AB45-D36D-6368B373DEB0}"/>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9283E499-8339-767D-4124-DF4AD0B2D3F4}"/>
              </a:ext>
            </a:extLst>
          </p:cNvPr>
          <p:cNvSpPr>
            <a:spLocks noGrp="1"/>
          </p:cNvSpPr>
          <p:nvPr>
            <p:ph type="title"/>
          </p:nvPr>
        </p:nvSpPr>
        <p:spPr>
          <a:xfrm>
            <a:off x="47328" y="54788"/>
            <a:ext cx="10972800" cy="422530"/>
          </a:xfrm>
        </p:spPr>
        <p:txBody>
          <a:bodyPr>
            <a:noAutofit/>
          </a:bodyPr>
          <a:lstStyle/>
          <a:p>
            <a:r>
              <a:rPr lang="ja-JP" altLang="en-US" dirty="0"/>
              <a:t>成果事例</a:t>
            </a:r>
            <a:endParaRPr kumimoji="1" lang="ja-JP" altLang="en-US" dirty="0"/>
          </a:p>
        </p:txBody>
      </p:sp>
      <p:sp>
        <p:nvSpPr>
          <p:cNvPr id="3" name="スライド番号プレースホルダー 2">
            <a:extLst>
              <a:ext uri="{FF2B5EF4-FFF2-40B4-BE49-F238E27FC236}">
                <a16:creationId xmlns:a16="http://schemas.microsoft.com/office/drawing/2014/main" id="{7066393A-9FA4-0587-D44E-0953400A315B}"/>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11</a:t>
            </a:fld>
            <a:endParaRPr lang="ja-JP" altLang="en-US" b="1" dirty="0">
              <a:solidFill>
                <a:schemeClr val="bg1"/>
              </a:solidFill>
              <a:latin typeface="メイリオ" panose="020B0604030504040204" pitchFamily="50" charset="-128"/>
            </a:endParaRPr>
          </a:p>
        </p:txBody>
      </p:sp>
      <p:cxnSp>
        <p:nvCxnSpPr>
          <p:cNvPr id="5" name="直線コネクタ 4">
            <a:extLst>
              <a:ext uri="{FF2B5EF4-FFF2-40B4-BE49-F238E27FC236}">
                <a16:creationId xmlns:a16="http://schemas.microsoft.com/office/drawing/2014/main" id="{2E3F16B7-C9E5-7CE3-817D-80D526F39F7A}"/>
              </a:ext>
            </a:extLst>
          </p:cNvPr>
          <p:cNvCxnSpPr>
            <a:cxnSpLocks/>
          </p:cNvCxnSpPr>
          <p:nvPr/>
        </p:nvCxnSpPr>
        <p:spPr>
          <a:xfrm flipH="1">
            <a:off x="551384" y="3648887"/>
            <a:ext cx="7704856" cy="0"/>
          </a:xfrm>
          <a:prstGeom prst="line">
            <a:avLst/>
          </a:prstGeom>
          <a:ln>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sp>
        <p:nvSpPr>
          <p:cNvPr id="6" name="正方形/長方形 5">
            <a:extLst>
              <a:ext uri="{FF2B5EF4-FFF2-40B4-BE49-F238E27FC236}">
                <a16:creationId xmlns:a16="http://schemas.microsoft.com/office/drawing/2014/main" id="{172CD325-BDFE-13B1-1C31-BE705A9EA0FD}"/>
              </a:ext>
            </a:extLst>
          </p:cNvPr>
          <p:cNvSpPr/>
          <p:nvPr/>
        </p:nvSpPr>
        <p:spPr>
          <a:xfrm>
            <a:off x="465396" y="3772322"/>
            <a:ext cx="3672408" cy="830997"/>
          </a:xfrm>
          <a:prstGeom prst="rect">
            <a:avLst/>
          </a:prstGeom>
        </p:spPr>
        <p:txBody>
          <a:bodyPr wrap="square">
            <a:spAutoFit/>
          </a:bodyPr>
          <a:lstStyle/>
          <a:p>
            <a:pPr>
              <a:spcBef>
                <a:spcPts val="400"/>
              </a:spcBef>
              <a:spcAft>
                <a:spcPts val="400"/>
              </a:spcAft>
            </a:pPr>
            <a:r>
              <a:rPr lang="en-US" altLang="ja-JP" sz="4800" b="1" dirty="0">
                <a:gradFill>
                  <a:gsLst>
                    <a:gs pos="0">
                      <a:srgbClr val="E0B92C"/>
                    </a:gs>
                    <a:gs pos="100000">
                      <a:srgbClr val="E2C11E"/>
                    </a:gs>
                  </a:gsLst>
                  <a:lin ang="0" scaled="1"/>
                </a:gradFill>
                <a:latin typeface="Arial" panose="020B0604020202020204" pitchFamily="34" charset="0"/>
                <a:ea typeface="メイリオ" panose="020B0604030504040204" pitchFamily="50" charset="-128"/>
                <a:cs typeface="Arial" panose="020B0604020202020204" pitchFamily="34" charset="0"/>
              </a:rPr>
              <a:t>After</a:t>
            </a:r>
            <a:endParaRPr lang="en-US" altLang="ja-JP" sz="2800" b="1" dirty="0">
              <a:gradFill>
                <a:gsLst>
                  <a:gs pos="0">
                    <a:srgbClr val="E0B92C"/>
                  </a:gs>
                  <a:gs pos="100000">
                    <a:srgbClr val="E2C11E"/>
                  </a:gs>
                </a:gsLst>
                <a:lin ang="0" scaled="1"/>
              </a:gradFill>
              <a:latin typeface="Arial" panose="020B0604020202020204" pitchFamily="34" charset="0"/>
              <a:ea typeface="メイリオ" panose="020B0604030504040204" pitchFamily="50" charset="-128"/>
              <a:cs typeface="Arial" panose="020B0604020202020204" pitchFamily="34" charset="0"/>
            </a:endParaRPr>
          </a:p>
        </p:txBody>
      </p:sp>
      <p:sp>
        <p:nvSpPr>
          <p:cNvPr id="7" name="正方形/長方形 6">
            <a:extLst>
              <a:ext uri="{FF2B5EF4-FFF2-40B4-BE49-F238E27FC236}">
                <a16:creationId xmlns:a16="http://schemas.microsoft.com/office/drawing/2014/main" id="{C71E7563-8DFC-241D-DDAD-EAE8020DD225}"/>
              </a:ext>
            </a:extLst>
          </p:cNvPr>
          <p:cNvSpPr/>
          <p:nvPr/>
        </p:nvSpPr>
        <p:spPr>
          <a:xfrm>
            <a:off x="465396" y="946336"/>
            <a:ext cx="3672408" cy="830997"/>
          </a:xfrm>
          <a:prstGeom prst="rect">
            <a:avLst/>
          </a:prstGeom>
        </p:spPr>
        <p:txBody>
          <a:bodyPr wrap="square">
            <a:spAutoFit/>
          </a:bodyPr>
          <a:lstStyle/>
          <a:p>
            <a:pPr>
              <a:spcBef>
                <a:spcPts val="400"/>
              </a:spcBef>
              <a:spcAft>
                <a:spcPts val="400"/>
              </a:spcAft>
            </a:pPr>
            <a:r>
              <a:rPr lang="en-US" altLang="ja-JP" sz="4800" b="1" dirty="0">
                <a:solidFill>
                  <a:schemeClr val="bg1">
                    <a:lumMod val="85000"/>
                  </a:schemeClr>
                </a:solidFill>
                <a:latin typeface="Arial" panose="020B0604020202020204" pitchFamily="34" charset="0"/>
                <a:ea typeface="メイリオ" panose="020B0604030504040204" pitchFamily="50" charset="-128"/>
                <a:cs typeface="Arial" panose="020B0604020202020204" pitchFamily="34" charset="0"/>
              </a:rPr>
              <a:t>Before</a:t>
            </a:r>
            <a:endParaRPr lang="en-US" altLang="ja-JP" sz="2800" b="1" dirty="0">
              <a:solidFill>
                <a:schemeClr val="bg1">
                  <a:lumMod val="85000"/>
                </a:schemeClr>
              </a:solidFill>
              <a:latin typeface="Arial" panose="020B0604020202020204" pitchFamily="34" charset="0"/>
              <a:ea typeface="メイリオ" panose="020B0604030504040204" pitchFamily="50" charset="-128"/>
              <a:cs typeface="Arial" panose="020B0604020202020204" pitchFamily="34" charset="0"/>
            </a:endParaRPr>
          </a:p>
        </p:txBody>
      </p:sp>
      <p:sp>
        <p:nvSpPr>
          <p:cNvPr id="8" name="二等辺三角形 7">
            <a:extLst>
              <a:ext uri="{FF2B5EF4-FFF2-40B4-BE49-F238E27FC236}">
                <a16:creationId xmlns:a16="http://schemas.microsoft.com/office/drawing/2014/main" id="{2D3C43EE-1FF3-674C-CB0C-FB934074BD3E}"/>
              </a:ext>
            </a:extLst>
          </p:cNvPr>
          <p:cNvSpPr/>
          <p:nvPr/>
        </p:nvSpPr>
        <p:spPr>
          <a:xfrm rot="10800000">
            <a:off x="8256240" y="3487932"/>
            <a:ext cx="1001863" cy="348801"/>
          </a:xfrm>
          <a:prstGeom prst="triangle">
            <a:avLst/>
          </a:prstGeom>
          <a:solidFill>
            <a:srgbClr val="EEEEE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正方形/長方形 11">
            <a:extLst>
              <a:ext uri="{FF2B5EF4-FFF2-40B4-BE49-F238E27FC236}">
                <a16:creationId xmlns:a16="http://schemas.microsoft.com/office/drawing/2014/main" id="{2BD34A8A-C013-61D3-55D8-E1E3310F188C}"/>
              </a:ext>
            </a:extLst>
          </p:cNvPr>
          <p:cNvSpPr/>
          <p:nvPr/>
        </p:nvSpPr>
        <p:spPr>
          <a:xfrm>
            <a:off x="1984663" y="5571840"/>
            <a:ext cx="4046549" cy="814325"/>
          </a:xfrm>
          <a:prstGeom prst="rect">
            <a:avLst/>
          </a:prstGeom>
        </p:spPr>
        <p:txBody>
          <a:bodyPr wrap="square">
            <a:spAutoFit/>
          </a:bodyPr>
          <a:lstStyle/>
          <a:p>
            <a:pPr>
              <a:lnSpc>
                <a:spcPct val="150000"/>
              </a:lnSpc>
              <a:spcBef>
                <a:spcPts val="400"/>
              </a:spcBef>
              <a:spcAft>
                <a:spcPts val="400"/>
              </a:spcAft>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a:p>
            <a:pPr>
              <a:lnSpc>
                <a:spcPct val="150000"/>
              </a:lnSpc>
              <a:spcBef>
                <a:spcPts val="400"/>
              </a:spcBef>
              <a:spcAft>
                <a:spcPts val="400"/>
              </a:spcAft>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cxnSp>
        <p:nvCxnSpPr>
          <p:cNvPr id="25" name="直線コネクタ 24">
            <a:extLst>
              <a:ext uri="{FF2B5EF4-FFF2-40B4-BE49-F238E27FC236}">
                <a16:creationId xmlns:a16="http://schemas.microsoft.com/office/drawing/2014/main" id="{BE116F96-13C7-ED7B-66F9-BBDC4AB9A7A7}"/>
              </a:ext>
            </a:extLst>
          </p:cNvPr>
          <p:cNvCxnSpPr>
            <a:cxnSpLocks/>
          </p:cNvCxnSpPr>
          <p:nvPr/>
        </p:nvCxnSpPr>
        <p:spPr>
          <a:xfrm flipH="1">
            <a:off x="9358271" y="3648887"/>
            <a:ext cx="2379804" cy="0"/>
          </a:xfrm>
          <a:prstGeom prst="line">
            <a:avLst/>
          </a:prstGeom>
          <a:ln>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sp>
        <p:nvSpPr>
          <p:cNvPr id="26" name="正方形/長方形 25">
            <a:extLst>
              <a:ext uri="{FF2B5EF4-FFF2-40B4-BE49-F238E27FC236}">
                <a16:creationId xmlns:a16="http://schemas.microsoft.com/office/drawing/2014/main" id="{3732E504-8FBF-D630-9568-8CC0798586A7}"/>
              </a:ext>
            </a:extLst>
          </p:cNvPr>
          <p:cNvSpPr/>
          <p:nvPr/>
        </p:nvSpPr>
        <p:spPr>
          <a:xfrm>
            <a:off x="465397" y="4675327"/>
            <a:ext cx="1382131" cy="1240083"/>
          </a:xfrm>
          <a:prstGeom prst="rect">
            <a:avLst/>
          </a:prstGeom>
        </p:spPr>
        <p:txBody>
          <a:bodyPr wrap="square">
            <a:spAutoFit/>
          </a:bodyPr>
          <a:lstStyle/>
          <a:p>
            <a:pPr>
              <a:lnSpc>
                <a:spcPct val="150000"/>
              </a:lnSpc>
              <a:spcBef>
                <a:spcPts val="400"/>
              </a:spcBef>
              <a:spcAft>
                <a:spcPts val="400"/>
              </a:spcAft>
            </a:pPr>
            <a:r>
              <a:rPr lang="ja-JP" altLang="en-US" sz="1400" b="1" dirty="0">
                <a:solidFill>
                  <a:srgbClr val="E0B92C"/>
                </a:solidFill>
                <a:latin typeface="メイリオ" panose="020B0604030504040204" pitchFamily="50" charset="-128"/>
                <a:ea typeface="メイリオ" panose="020B0604030504040204" pitchFamily="50" charset="-128"/>
                <a:cs typeface="Arial" panose="020B0604020202020204" pitchFamily="34" charset="0"/>
              </a:rPr>
              <a:t>テキスト</a:t>
            </a:r>
            <a:endParaRPr lang="en-US" altLang="ja-JP" sz="1400" b="1" dirty="0">
              <a:solidFill>
                <a:srgbClr val="E0B92C"/>
              </a:solidFill>
              <a:latin typeface="メイリオ" panose="020B0604030504040204" pitchFamily="50" charset="-128"/>
              <a:ea typeface="メイリオ" panose="020B0604030504040204" pitchFamily="50" charset="-128"/>
              <a:cs typeface="Arial" panose="020B0604020202020204" pitchFamily="34" charset="0"/>
            </a:endParaRPr>
          </a:p>
          <a:p>
            <a:pPr>
              <a:lnSpc>
                <a:spcPct val="150000"/>
              </a:lnSpc>
              <a:spcBef>
                <a:spcPts val="400"/>
              </a:spcBef>
              <a:spcAft>
                <a:spcPts val="400"/>
              </a:spcAft>
            </a:pPr>
            <a:r>
              <a:rPr lang="ja-JP" altLang="en-US" sz="1400" b="1" dirty="0">
                <a:solidFill>
                  <a:srgbClr val="E0B92C"/>
                </a:solidFill>
                <a:latin typeface="メイリオ" panose="020B0604030504040204" pitchFamily="50" charset="-128"/>
                <a:ea typeface="メイリオ" panose="020B0604030504040204" pitchFamily="50" charset="-128"/>
                <a:cs typeface="Arial" panose="020B0604020202020204" pitchFamily="34" charset="0"/>
              </a:rPr>
              <a:t>テキスト</a:t>
            </a:r>
            <a:endParaRPr lang="en-US" altLang="ja-JP" sz="1400" b="1" dirty="0">
              <a:solidFill>
                <a:srgbClr val="E0B92C"/>
              </a:solidFill>
              <a:latin typeface="メイリオ" panose="020B0604030504040204" pitchFamily="50" charset="-128"/>
              <a:ea typeface="メイリオ" panose="020B0604030504040204" pitchFamily="50" charset="-128"/>
              <a:cs typeface="Arial" panose="020B0604020202020204" pitchFamily="34" charset="0"/>
            </a:endParaRPr>
          </a:p>
          <a:p>
            <a:pPr>
              <a:lnSpc>
                <a:spcPct val="150000"/>
              </a:lnSpc>
              <a:spcBef>
                <a:spcPts val="400"/>
              </a:spcBef>
              <a:spcAft>
                <a:spcPts val="400"/>
              </a:spcAft>
            </a:pPr>
            <a:r>
              <a:rPr lang="ja-JP" altLang="en-US" sz="1400" b="1" dirty="0">
                <a:solidFill>
                  <a:srgbClr val="E0B92C"/>
                </a:solidFill>
                <a:latin typeface="メイリオ" panose="020B0604030504040204" pitchFamily="50" charset="-128"/>
                <a:ea typeface="メイリオ" panose="020B0604030504040204" pitchFamily="50" charset="-128"/>
                <a:cs typeface="Arial" panose="020B0604020202020204" pitchFamily="34" charset="0"/>
              </a:rPr>
              <a:t>テキスト</a:t>
            </a:r>
            <a:endParaRPr lang="en-US" altLang="ja-JP" sz="1400" b="1" dirty="0">
              <a:solidFill>
                <a:srgbClr val="E0B92C"/>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27" name="正方形/長方形 26">
            <a:extLst>
              <a:ext uri="{FF2B5EF4-FFF2-40B4-BE49-F238E27FC236}">
                <a16:creationId xmlns:a16="http://schemas.microsoft.com/office/drawing/2014/main" id="{37A15E90-0AA4-EFE5-3615-BE9EFB292B99}"/>
              </a:ext>
            </a:extLst>
          </p:cNvPr>
          <p:cNvSpPr/>
          <p:nvPr/>
        </p:nvSpPr>
        <p:spPr>
          <a:xfrm>
            <a:off x="1734560" y="4675327"/>
            <a:ext cx="4046549" cy="814325"/>
          </a:xfrm>
          <a:prstGeom prst="rect">
            <a:avLst/>
          </a:prstGeom>
        </p:spPr>
        <p:txBody>
          <a:bodyPr wrap="square">
            <a:spAutoFit/>
          </a:bodyPr>
          <a:lstStyle/>
          <a:p>
            <a:pPr>
              <a:lnSpc>
                <a:spcPct val="150000"/>
              </a:lnSpc>
              <a:spcBef>
                <a:spcPts val="400"/>
              </a:spcBef>
              <a:spcAft>
                <a:spcPts val="400"/>
              </a:spcAft>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a:p>
            <a:pPr>
              <a:lnSpc>
                <a:spcPct val="150000"/>
              </a:lnSpc>
              <a:spcBef>
                <a:spcPts val="400"/>
              </a:spcBef>
              <a:spcAft>
                <a:spcPts val="400"/>
              </a:spcAft>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33" name="楕円 32">
            <a:extLst>
              <a:ext uri="{FF2B5EF4-FFF2-40B4-BE49-F238E27FC236}">
                <a16:creationId xmlns:a16="http://schemas.microsoft.com/office/drawing/2014/main" id="{D6CE3E8C-0F46-A0C0-1E4C-919E00F34D9A}"/>
              </a:ext>
            </a:extLst>
          </p:cNvPr>
          <p:cNvSpPr/>
          <p:nvPr/>
        </p:nvSpPr>
        <p:spPr>
          <a:xfrm>
            <a:off x="1819731" y="5709280"/>
            <a:ext cx="169061" cy="169061"/>
          </a:xfrm>
          <a:prstGeom prst="ellipse">
            <a:avLst/>
          </a:prstGeom>
          <a:solidFill>
            <a:schemeClr val="bg1"/>
          </a:solidFill>
          <a:ln w="19050">
            <a:solidFill>
              <a:srgbClr val="E0B92C"/>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34" name="グループ化 33">
            <a:extLst>
              <a:ext uri="{FF2B5EF4-FFF2-40B4-BE49-F238E27FC236}">
                <a16:creationId xmlns:a16="http://schemas.microsoft.com/office/drawing/2014/main" id="{36122711-A008-BC04-CA48-B6DB9CAC09C9}"/>
              </a:ext>
            </a:extLst>
          </p:cNvPr>
          <p:cNvGrpSpPr/>
          <p:nvPr/>
        </p:nvGrpSpPr>
        <p:grpSpPr>
          <a:xfrm rot="2761252">
            <a:off x="1880312" y="5738016"/>
            <a:ext cx="54762" cy="80734"/>
            <a:chOff x="4635998" y="2101124"/>
            <a:chExt cx="998380" cy="1471886"/>
          </a:xfrm>
          <a:solidFill>
            <a:srgbClr val="E0B92C"/>
          </a:solidFill>
        </p:grpSpPr>
        <p:sp>
          <p:nvSpPr>
            <p:cNvPr id="35" name="四角形: 角を丸くする 34">
              <a:extLst>
                <a:ext uri="{FF2B5EF4-FFF2-40B4-BE49-F238E27FC236}">
                  <a16:creationId xmlns:a16="http://schemas.microsoft.com/office/drawing/2014/main" id="{F6252D95-A3BB-6DD9-A67A-8A04428081CD}"/>
                </a:ext>
              </a:extLst>
            </p:cNvPr>
            <p:cNvSpPr/>
            <p:nvPr/>
          </p:nvSpPr>
          <p:spPr>
            <a:xfrm>
              <a:off x="4635998" y="3377174"/>
              <a:ext cx="955946" cy="195836"/>
            </a:xfrm>
            <a:prstGeom prst="roundRect">
              <a:avLst>
                <a:gd name="adj" fmla="val 50000"/>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6" name="四角形: 角を丸くする 35">
              <a:extLst>
                <a:ext uri="{FF2B5EF4-FFF2-40B4-BE49-F238E27FC236}">
                  <a16:creationId xmlns:a16="http://schemas.microsoft.com/office/drawing/2014/main" id="{3E3C4D1C-828D-C739-1CC2-17613D34BBB5}"/>
                </a:ext>
              </a:extLst>
            </p:cNvPr>
            <p:cNvSpPr/>
            <p:nvPr/>
          </p:nvSpPr>
          <p:spPr>
            <a:xfrm rot="5400000">
              <a:off x="4800525" y="2739137"/>
              <a:ext cx="1471865" cy="195840"/>
            </a:xfrm>
            <a:prstGeom prst="roundRect">
              <a:avLst>
                <a:gd name="adj" fmla="val 50000"/>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38" name="楕円 37">
            <a:extLst>
              <a:ext uri="{FF2B5EF4-FFF2-40B4-BE49-F238E27FC236}">
                <a16:creationId xmlns:a16="http://schemas.microsoft.com/office/drawing/2014/main" id="{D041DC18-1B35-254E-4E0A-A461C4A357CD}"/>
              </a:ext>
            </a:extLst>
          </p:cNvPr>
          <p:cNvSpPr/>
          <p:nvPr/>
        </p:nvSpPr>
        <p:spPr>
          <a:xfrm>
            <a:off x="1819731" y="6155461"/>
            <a:ext cx="169061" cy="169061"/>
          </a:xfrm>
          <a:prstGeom prst="ellipse">
            <a:avLst/>
          </a:prstGeom>
          <a:solidFill>
            <a:schemeClr val="bg1"/>
          </a:solidFill>
          <a:ln w="19050">
            <a:solidFill>
              <a:srgbClr val="E0B92C"/>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39" name="グループ化 38">
            <a:extLst>
              <a:ext uri="{FF2B5EF4-FFF2-40B4-BE49-F238E27FC236}">
                <a16:creationId xmlns:a16="http://schemas.microsoft.com/office/drawing/2014/main" id="{A9369EF6-86CB-38B7-B000-C9255004A6C9}"/>
              </a:ext>
            </a:extLst>
          </p:cNvPr>
          <p:cNvGrpSpPr/>
          <p:nvPr/>
        </p:nvGrpSpPr>
        <p:grpSpPr>
          <a:xfrm rot="2761252">
            <a:off x="1880311" y="6184198"/>
            <a:ext cx="54762" cy="80732"/>
            <a:chOff x="4635998" y="2101151"/>
            <a:chExt cx="998377" cy="1471859"/>
          </a:xfrm>
          <a:solidFill>
            <a:srgbClr val="E0B92C"/>
          </a:solidFill>
        </p:grpSpPr>
        <p:sp>
          <p:nvSpPr>
            <p:cNvPr id="40" name="四角形: 角を丸くする 39">
              <a:extLst>
                <a:ext uri="{FF2B5EF4-FFF2-40B4-BE49-F238E27FC236}">
                  <a16:creationId xmlns:a16="http://schemas.microsoft.com/office/drawing/2014/main" id="{04F57BCD-9622-4625-9CD1-2A7E6D79F543}"/>
                </a:ext>
              </a:extLst>
            </p:cNvPr>
            <p:cNvSpPr/>
            <p:nvPr/>
          </p:nvSpPr>
          <p:spPr>
            <a:xfrm>
              <a:off x="4635998" y="3377174"/>
              <a:ext cx="955946" cy="195836"/>
            </a:xfrm>
            <a:prstGeom prst="roundRect">
              <a:avLst>
                <a:gd name="adj" fmla="val 50000"/>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1" name="四角形: 角を丸くする 40">
              <a:extLst>
                <a:ext uri="{FF2B5EF4-FFF2-40B4-BE49-F238E27FC236}">
                  <a16:creationId xmlns:a16="http://schemas.microsoft.com/office/drawing/2014/main" id="{43A634CF-1AB9-8403-79CD-E2DC98AC5FD1}"/>
                </a:ext>
              </a:extLst>
            </p:cNvPr>
            <p:cNvSpPr/>
            <p:nvPr/>
          </p:nvSpPr>
          <p:spPr>
            <a:xfrm rot="5400000">
              <a:off x="4800527" y="2739163"/>
              <a:ext cx="1471859" cy="195836"/>
            </a:xfrm>
            <a:prstGeom prst="roundRect">
              <a:avLst>
                <a:gd name="adj" fmla="val 50000"/>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4" name="正方形/長方形 3">
            <a:extLst>
              <a:ext uri="{FF2B5EF4-FFF2-40B4-BE49-F238E27FC236}">
                <a16:creationId xmlns:a16="http://schemas.microsoft.com/office/drawing/2014/main" id="{D0049659-955B-96CA-59CF-44F32FF32649}"/>
              </a:ext>
            </a:extLst>
          </p:cNvPr>
          <p:cNvSpPr/>
          <p:nvPr/>
        </p:nvSpPr>
        <p:spPr>
          <a:xfrm>
            <a:off x="551384" y="1847303"/>
            <a:ext cx="4536504" cy="711733"/>
          </a:xfrm>
          <a:prstGeom prst="rect">
            <a:avLst/>
          </a:prstGeom>
        </p:spPr>
        <p:txBody>
          <a:bodyPr wrap="square">
            <a:spAutoFit/>
          </a:bodyPr>
          <a:lstStyle/>
          <a:p>
            <a:pPr>
              <a:lnSpc>
                <a:spcPct val="150000"/>
              </a:lnSpc>
              <a:spcBef>
                <a:spcPts val="400"/>
              </a:spcBef>
              <a:spcAft>
                <a:spcPts val="400"/>
              </a:spcAft>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9" name="正方形/長方形 8">
            <a:extLst>
              <a:ext uri="{FF2B5EF4-FFF2-40B4-BE49-F238E27FC236}">
                <a16:creationId xmlns:a16="http://schemas.microsoft.com/office/drawing/2014/main" id="{5E2C31EC-F855-F273-8A99-28EB665A8C1E}"/>
              </a:ext>
            </a:extLst>
          </p:cNvPr>
          <p:cNvSpPr/>
          <p:nvPr/>
        </p:nvSpPr>
        <p:spPr>
          <a:xfrm>
            <a:off x="5525905" y="4055818"/>
            <a:ext cx="6212170" cy="2228155"/>
          </a:xfrm>
          <a:prstGeom prst="rect">
            <a:avLst/>
          </a:prstGeom>
          <a:solidFill>
            <a:schemeClr val="bg1">
              <a:lumMod val="95000"/>
            </a:schemeClr>
          </a:solidFill>
          <a:ln w="3175">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6FE41EB3-F8FD-B936-755C-97639E7C27C4}"/>
              </a:ext>
            </a:extLst>
          </p:cNvPr>
          <p:cNvSpPr/>
          <p:nvPr/>
        </p:nvSpPr>
        <p:spPr>
          <a:xfrm>
            <a:off x="5525905" y="1041704"/>
            <a:ext cx="6212170" cy="2228155"/>
          </a:xfrm>
          <a:prstGeom prst="rect">
            <a:avLst/>
          </a:prstGeom>
          <a:solidFill>
            <a:schemeClr val="bg1">
              <a:lumMod val="95000"/>
            </a:schemeClr>
          </a:solidFill>
          <a:ln w="3175">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0106834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D3B089-7EA0-67E4-CA77-80AB3C7F30F0}"/>
            </a:ext>
          </a:extLst>
        </p:cNvPr>
        <p:cNvGrpSpPr/>
        <p:nvPr/>
      </p:nvGrpSpPr>
      <p:grpSpPr>
        <a:xfrm>
          <a:off x="0" y="0"/>
          <a:ext cx="0" cy="0"/>
          <a:chOff x="0" y="0"/>
          <a:chExt cx="0" cy="0"/>
        </a:xfrm>
      </p:grpSpPr>
      <p:sp>
        <p:nvSpPr>
          <p:cNvPr id="8" name="正方形/長方形 7">
            <a:extLst>
              <a:ext uri="{FF2B5EF4-FFF2-40B4-BE49-F238E27FC236}">
                <a16:creationId xmlns:a16="http://schemas.microsoft.com/office/drawing/2014/main" id="{16AABA09-64BC-3B60-5958-C381E81AA9E2}"/>
              </a:ext>
            </a:extLst>
          </p:cNvPr>
          <p:cNvSpPr/>
          <p:nvPr/>
        </p:nvSpPr>
        <p:spPr>
          <a:xfrm>
            <a:off x="0" y="0"/>
            <a:ext cx="12192000" cy="6858000"/>
          </a:xfrm>
          <a:prstGeom prst="rect">
            <a:avLst/>
          </a:prstGeom>
          <a:gradFill flip="none" rotWithShape="1">
            <a:gsLst>
              <a:gs pos="0">
                <a:srgbClr val="BF9A16"/>
              </a:gs>
              <a:gs pos="100000">
                <a:srgbClr val="E2C11E">
                  <a:alpha val="90000"/>
                </a:srgbClr>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6" name="四角形: 角を丸くする 15">
            <a:extLst>
              <a:ext uri="{FF2B5EF4-FFF2-40B4-BE49-F238E27FC236}">
                <a16:creationId xmlns:a16="http://schemas.microsoft.com/office/drawing/2014/main" id="{251E3428-85C0-DD86-A64F-D806628D566D}"/>
              </a:ext>
            </a:extLst>
          </p:cNvPr>
          <p:cNvSpPr/>
          <p:nvPr/>
        </p:nvSpPr>
        <p:spPr>
          <a:xfrm>
            <a:off x="155340" y="188640"/>
            <a:ext cx="11881321" cy="6480720"/>
          </a:xfrm>
          <a:prstGeom prst="roundRect">
            <a:avLst>
              <a:gd name="adj" fmla="val 2223"/>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7" name="スライド番号プレースホルダ 5">
            <a:extLst>
              <a:ext uri="{FF2B5EF4-FFF2-40B4-BE49-F238E27FC236}">
                <a16:creationId xmlns:a16="http://schemas.microsoft.com/office/drawing/2014/main" id="{686B442D-CB16-50C5-6604-4FC371419672}"/>
              </a:ext>
            </a:extLst>
          </p:cNvPr>
          <p:cNvSpPr>
            <a:spLocks noGrp="1"/>
          </p:cNvSpPr>
          <p:nvPr>
            <p:ph type="sldNum" sz="quarter" idx="12"/>
          </p:nvPr>
        </p:nvSpPr>
        <p:spPr>
          <a:xfrm>
            <a:off x="9227864" y="6525344"/>
            <a:ext cx="2844800" cy="216024"/>
          </a:xfrm>
        </p:spPr>
        <p:txBody>
          <a:bodyPr/>
          <a:lstStyle>
            <a:lvl1pPr>
              <a:defRPr>
                <a:solidFill>
                  <a:schemeClr val="bg1">
                    <a:lumMod val="50000"/>
                  </a:schemeClr>
                </a:solidFill>
              </a:defRPr>
            </a:lvl1pPr>
          </a:lstStyle>
          <a:p>
            <a:fld id="{441896B1-EEF4-4E14-A673-71CB558AAAB0}" type="slidenum">
              <a:rPr lang="ja-JP" altLang="en-US" smtClean="0"/>
              <a:pPr/>
              <a:t>12</a:t>
            </a:fld>
            <a:endParaRPr lang="ja-JP" altLang="en-US" dirty="0"/>
          </a:p>
        </p:txBody>
      </p:sp>
      <p:sp>
        <p:nvSpPr>
          <p:cNvPr id="14" name="正方形/長方形 13">
            <a:extLst>
              <a:ext uri="{FF2B5EF4-FFF2-40B4-BE49-F238E27FC236}">
                <a16:creationId xmlns:a16="http://schemas.microsoft.com/office/drawing/2014/main" id="{929D5BB7-0ED8-651B-6DD7-6BB78329EC7F}"/>
              </a:ext>
            </a:extLst>
          </p:cNvPr>
          <p:cNvSpPr/>
          <p:nvPr/>
        </p:nvSpPr>
        <p:spPr>
          <a:xfrm>
            <a:off x="1045634" y="3428534"/>
            <a:ext cx="10100733" cy="2772554"/>
          </a:xfrm>
          <a:prstGeom prst="rect">
            <a:avLst/>
          </a:prstGeom>
        </p:spPr>
        <p:txBody>
          <a:bodyPr wrap="square">
            <a:spAutoFit/>
          </a:bodyPr>
          <a:lstStyle/>
          <a:p>
            <a:pPr algn="ctr">
              <a:lnSpc>
                <a:spcPct val="150000"/>
              </a:lnSpc>
              <a:spcBef>
                <a:spcPts val="400"/>
              </a:spcBef>
              <a:spcAft>
                <a:spcPts val="400"/>
              </a:spcAft>
            </a:pPr>
            <a:r>
              <a:rPr lang="ja-JP" altLang="en-US" sz="20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テキストが入ります。テキストが入ります。テキストが入ります。</a:t>
            </a:r>
            <a:endParaRPr lang="en-US" altLang="ja-JP" sz="20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a:p>
            <a:pPr algn="ctr">
              <a:lnSpc>
                <a:spcPct val="150000"/>
              </a:lnSpc>
              <a:spcBef>
                <a:spcPts val="400"/>
              </a:spcBef>
              <a:spcAft>
                <a:spcPts val="400"/>
              </a:spcAft>
            </a:pPr>
            <a:r>
              <a:rPr lang="ja-JP" altLang="en-US" sz="20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テキストが入ります。テキストが入ります。テキストが入ります。テキストが入ります。</a:t>
            </a:r>
            <a:endParaRPr lang="en-US" altLang="ja-JP" sz="20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a:p>
            <a:pPr algn="ctr">
              <a:lnSpc>
                <a:spcPct val="150000"/>
              </a:lnSpc>
              <a:spcBef>
                <a:spcPts val="400"/>
              </a:spcBef>
              <a:spcAft>
                <a:spcPts val="400"/>
              </a:spcAft>
            </a:pPr>
            <a:r>
              <a:rPr lang="ja-JP" altLang="en-US" sz="20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テキストが入ります。テキストが入ります。テキストが入ります。</a:t>
            </a:r>
            <a:endParaRPr lang="en-US" altLang="ja-JP" sz="20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a:p>
            <a:pPr algn="ctr">
              <a:lnSpc>
                <a:spcPct val="150000"/>
              </a:lnSpc>
              <a:spcBef>
                <a:spcPts val="400"/>
              </a:spcBef>
              <a:spcAft>
                <a:spcPts val="400"/>
              </a:spcAft>
            </a:pPr>
            <a:r>
              <a:rPr lang="ja-JP" altLang="en-US" sz="20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テキストが入ります。テキストが入ります。</a:t>
            </a:r>
            <a:endParaRPr lang="en-US" altLang="ja-JP" sz="20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a:p>
            <a:pPr algn="ctr">
              <a:lnSpc>
                <a:spcPct val="150000"/>
              </a:lnSpc>
              <a:spcBef>
                <a:spcPts val="400"/>
              </a:spcBef>
              <a:spcAft>
                <a:spcPts val="400"/>
              </a:spcAft>
            </a:pPr>
            <a:r>
              <a:rPr lang="ja-JP" altLang="en-US" sz="20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a:t>
            </a:r>
            <a:endParaRPr lang="en-US" altLang="ja-JP" sz="20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11" name="正方形/長方形 10">
            <a:extLst>
              <a:ext uri="{FF2B5EF4-FFF2-40B4-BE49-F238E27FC236}">
                <a16:creationId xmlns:a16="http://schemas.microsoft.com/office/drawing/2014/main" id="{FC5B9FB5-A387-6569-B99E-6F64290F1917}"/>
              </a:ext>
            </a:extLst>
          </p:cNvPr>
          <p:cNvSpPr/>
          <p:nvPr/>
        </p:nvSpPr>
        <p:spPr>
          <a:xfrm>
            <a:off x="1045634" y="2419981"/>
            <a:ext cx="10100733" cy="727122"/>
          </a:xfrm>
          <a:prstGeom prst="rect">
            <a:avLst/>
          </a:prstGeom>
        </p:spPr>
        <p:txBody>
          <a:bodyPr wrap="square">
            <a:spAutoFit/>
          </a:bodyPr>
          <a:lstStyle/>
          <a:p>
            <a:pPr algn="ctr">
              <a:lnSpc>
                <a:spcPct val="150000"/>
              </a:lnSpc>
              <a:spcBef>
                <a:spcPts val="400"/>
              </a:spcBef>
              <a:spcAft>
                <a:spcPts val="400"/>
              </a:spcAft>
            </a:pPr>
            <a:r>
              <a:rPr lang="ja-JP" altLang="en-US" sz="3000" b="1"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まとめ</a:t>
            </a:r>
            <a:endParaRPr lang="en-US" altLang="ja-JP" sz="3000" b="1"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12" name="楕円 11">
            <a:extLst>
              <a:ext uri="{FF2B5EF4-FFF2-40B4-BE49-F238E27FC236}">
                <a16:creationId xmlns:a16="http://schemas.microsoft.com/office/drawing/2014/main" id="{D1711660-BC43-8B2B-BD5B-D63ECBA60C22}"/>
              </a:ext>
            </a:extLst>
          </p:cNvPr>
          <p:cNvSpPr/>
          <p:nvPr/>
        </p:nvSpPr>
        <p:spPr>
          <a:xfrm>
            <a:off x="5411925" y="770399"/>
            <a:ext cx="1368151" cy="1368151"/>
          </a:xfrm>
          <a:prstGeom prst="ellips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メイリオ" panose="020B0604030504040204" pitchFamily="50" charset="-128"/>
                <a:ea typeface="メイリオ" panose="020B0604030504040204" pitchFamily="50" charset="-128"/>
              </a:rPr>
              <a:t>アイコン</a:t>
            </a:r>
            <a:endParaRPr kumimoji="1" lang="ja-JP" altLang="en-US" sz="1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2025204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E69E08-9050-EB3D-CC25-88D65FC0177F}"/>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3594C81A-9D0F-D042-6BF4-4CBD01CC27A8}"/>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solidFill>
                  <a:schemeClr val="tx1">
                    <a:lumMod val="75000"/>
                    <a:lumOff val="25000"/>
                  </a:schemeClr>
                </a:solidFill>
              </a:rPr>
              <a:pPr algn="l"/>
              <a:t>13</a:t>
            </a:fld>
            <a:endParaRPr lang="ja-JP" altLang="en-US" b="1" dirty="0">
              <a:solidFill>
                <a:schemeClr val="tx1">
                  <a:lumMod val="75000"/>
                  <a:lumOff val="25000"/>
                </a:schemeClr>
              </a:solidFill>
            </a:endParaRPr>
          </a:p>
        </p:txBody>
      </p:sp>
      <p:sp>
        <p:nvSpPr>
          <p:cNvPr id="5" name="タイトル 1">
            <a:extLst>
              <a:ext uri="{FF2B5EF4-FFF2-40B4-BE49-F238E27FC236}">
                <a16:creationId xmlns:a16="http://schemas.microsoft.com/office/drawing/2014/main" id="{66C22444-03F7-DE92-406F-C87FC10AAA82}"/>
              </a:ext>
            </a:extLst>
          </p:cNvPr>
          <p:cNvSpPr txBox="1">
            <a:spLocks/>
          </p:cNvSpPr>
          <p:nvPr/>
        </p:nvSpPr>
        <p:spPr>
          <a:xfrm>
            <a:off x="47328" y="54788"/>
            <a:ext cx="10972800" cy="422530"/>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課題解決に役立つサービス</a:t>
            </a:r>
            <a:endParaRPr lang="ja-JP" altLang="en-US" sz="800" b="0" dirty="0">
              <a:solidFill>
                <a:srgbClr val="C00000"/>
              </a:solidFill>
            </a:endParaRPr>
          </a:p>
        </p:txBody>
      </p:sp>
      <p:sp>
        <p:nvSpPr>
          <p:cNvPr id="6" name="Google Shape;275;p10">
            <a:extLst>
              <a:ext uri="{FF2B5EF4-FFF2-40B4-BE49-F238E27FC236}">
                <a16:creationId xmlns:a16="http://schemas.microsoft.com/office/drawing/2014/main" id="{D2C3E97F-502D-ECBB-6915-6C992973BD57}"/>
              </a:ext>
            </a:extLst>
          </p:cNvPr>
          <p:cNvSpPr txBox="1"/>
          <p:nvPr/>
        </p:nvSpPr>
        <p:spPr>
          <a:xfrm>
            <a:off x="5087888" y="1181538"/>
            <a:ext cx="6023992" cy="830956"/>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ja-JP" altLang="en-US" sz="3200" b="1" dirty="0">
                <a:solidFill>
                  <a:srgbClr val="262626"/>
                </a:solidFill>
                <a:latin typeface="メイリオ" panose="020B0604030504040204" pitchFamily="50" charset="-128"/>
                <a:ea typeface="メイリオ" panose="020B0604030504040204" pitchFamily="50" charset="-128"/>
                <a:sym typeface="Arial"/>
              </a:rPr>
              <a:t>キャッチコピーが入る</a:t>
            </a:r>
            <a:endParaRPr sz="3200" b="1" dirty="0">
              <a:solidFill>
                <a:srgbClr val="262626"/>
              </a:solidFill>
              <a:latin typeface="メイリオ" panose="020B0604030504040204" pitchFamily="50" charset="-128"/>
              <a:ea typeface="メイリオ" panose="020B0604030504040204" pitchFamily="50" charset="-128"/>
              <a:sym typeface="Arial"/>
            </a:endParaRPr>
          </a:p>
        </p:txBody>
      </p:sp>
      <p:sp>
        <p:nvSpPr>
          <p:cNvPr id="8" name="Google Shape;277;p10">
            <a:extLst>
              <a:ext uri="{FF2B5EF4-FFF2-40B4-BE49-F238E27FC236}">
                <a16:creationId xmlns:a16="http://schemas.microsoft.com/office/drawing/2014/main" id="{5F4A3D34-2ECC-A2E6-8366-0D90AEC581BE}"/>
              </a:ext>
            </a:extLst>
          </p:cNvPr>
          <p:cNvSpPr txBox="1"/>
          <p:nvPr/>
        </p:nvSpPr>
        <p:spPr>
          <a:xfrm>
            <a:off x="0" y="2204864"/>
            <a:ext cx="12192000" cy="923289"/>
          </a:xfrm>
          <a:prstGeom prst="rect">
            <a:avLst/>
          </a:prstGeom>
          <a:noFill/>
          <a:ln>
            <a:noFill/>
          </a:ln>
        </p:spPr>
        <p:txBody>
          <a:bodyPr spcFirstLastPara="1" wrap="square" lIns="91425" tIns="45700" rIns="91425" bIns="45700" anchor="t" anchorCtr="0">
            <a:spAutoFit/>
          </a:bodyPr>
          <a:lstStyle/>
          <a:p>
            <a:pPr marL="0" marR="0" lvl="0" indent="0" algn="ctr" rtl="0">
              <a:lnSpc>
                <a:spcPct val="150000"/>
              </a:lnSpc>
              <a:spcBef>
                <a:spcPts val="0"/>
              </a:spcBef>
              <a:spcAft>
                <a:spcPts val="0"/>
              </a:spcAft>
              <a:buNone/>
            </a:pPr>
            <a:r>
              <a:rPr lang="ja-JP" altLang="en-US" sz="1600" b="1" dirty="0">
                <a:solidFill>
                  <a:srgbClr val="404040"/>
                </a:solidFill>
                <a:latin typeface="メイリオ" panose="020B0604030504040204" pitchFamily="50" charset="-128"/>
                <a:ea typeface="メイリオ" panose="020B0604030504040204" pitchFamily="50" charset="-128"/>
                <a:sym typeface="Arial"/>
              </a:rPr>
              <a:t>テキストが入ります。</a:t>
            </a:r>
            <a:r>
              <a:rPr lang="ja-JP" altLang="en-US" sz="1800" b="1" dirty="0">
                <a:solidFill>
                  <a:srgbClr val="404040"/>
                </a:solidFill>
                <a:latin typeface="メイリオ" panose="020B0604030504040204" pitchFamily="50" charset="-128"/>
                <a:ea typeface="メイリオ" panose="020B0604030504040204" pitchFamily="50" charset="-128"/>
                <a:sym typeface="Arial"/>
              </a:rPr>
              <a:t>テキストが入ります。テキストが入ります。</a:t>
            </a:r>
            <a:endParaRPr lang="en-US" altLang="ja-JP" sz="1800" b="1" dirty="0">
              <a:solidFill>
                <a:srgbClr val="404040"/>
              </a:solidFill>
              <a:latin typeface="メイリオ" panose="020B0604030504040204" pitchFamily="50" charset="-128"/>
              <a:ea typeface="メイリオ" panose="020B0604030504040204" pitchFamily="50" charset="-128"/>
              <a:sym typeface="Arial"/>
            </a:endParaRPr>
          </a:p>
          <a:p>
            <a:pPr marL="0" marR="0" lvl="0" indent="0" algn="ctr" rtl="0">
              <a:lnSpc>
                <a:spcPct val="150000"/>
              </a:lnSpc>
              <a:spcBef>
                <a:spcPts val="0"/>
              </a:spcBef>
              <a:spcAft>
                <a:spcPts val="0"/>
              </a:spcAft>
              <a:buNone/>
            </a:pPr>
            <a:r>
              <a:rPr lang="ja-JP" altLang="en-US" sz="1800" b="1" dirty="0">
                <a:solidFill>
                  <a:srgbClr val="404040"/>
                </a:solidFill>
                <a:latin typeface="メイリオ" panose="020B0604030504040204" pitchFamily="50" charset="-128"/>
                <a:ea typeface="メイリオ" panose="020B0604030504040204" pitchFamily="50" charset="-128"/>
                <a:sym typeface="Arial"/>
              </a:rPr>
              <a:t>テキストが入ります。テキストが入ります。</a:t>
            </a:r>
            <a:endParaRPr dirty="0">
              <a:latin typeface="メイリオ" panose="020B0604030504040204" pitchFamily="50" charset="-128"/>
              <a:ea typeface="メイリオ" panose="020B0604030504040204" pitchFamily="50" charset="-128"/>
            </a:endParaRPr>
          </a:p>
        </p:txBody>
      </p:sp>
      <p:sp>
        <p:nvSpPr>
          <p:cNvPr id="16" name="Google Shape;278;p10">
            <a:extLst>
              <a:ext uri="{FF2B5EF4-FFF2-40B4-BE49-F238E27FC236}">
                <a16:creationId xmlns:a16="http://schemas.microsoft.com/office/drawing/2014/main" id="{521E42ED-FE62-000B-EA01-B70E49EA9C9D}"/>
              </a:ext>
            </a:extLst>
          </p:cNvPr>
          <p:cNvSpPr txBox="1"/>
          <p:nvPr/>
        </p:nvSpPr>
        <p:spPr>
          <a:xfrm>
            <a:off x="6744072" y="3455572"/>
            <a:ext cx="3682950" cy="369291"/>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ja-JP" altLang="en-US" sz="1200" dirty="0">
                <a:solidFill>
                  <a:srgbClr val="262626"/>
                </a:solidFill>
                <a:latin typeface="メイリオ" panose="020B0604030504040204" pitchFamily="50" charset="-128"/>
                <a:ea typeface="メイリオ" panose="020B0604030504040204" pitchFamily="50" charset="-128"/>
                <a:sym typeface="Arial"/>
              </a:rPr>
              <a:t>テキストが入ります</a:t>
            </a:r>
            <a:endParaRPr dirty="0">
              <a:latin typeface="メイリオ" panose="020B0604030504040204" pitchFamily="50" charset="-128"/>
              <a:ea typeface="メイリオ" panose="020B0604030504040204" pitchFamily="50" charset="-128"/>
            </a:endParaRPr>
          </a:p>
        </p:txBody>
      </p:sp>
      <p:sp>
        <p:nvSpPr>
          <p:cNvPr id="17" name="Google Shape;279;p10">
            <a:extLst>
              <a:ext uri="{FF2B5EF4-FFF2-40B4-BE49-F238E27FC236}">
                <a16:creationId xmlns:a16="http://schemas.microsoft.com/office/drawing/2014/main" id="{E7363D25-EFAC-965A-F492-2E198FEDB985}"/>
              </a:ext>
            </a:extLst>
          </p:cNvPr>
          <p:cNvSpPr txBox="1"/>
          <p:nvPr/>
        </p:nvSpPr>
        <p:spPr>
          <a:xfrm>
            <a:off x="6761565" y="4117652"/>
            <a:ext cx="3790401" cy="369291"/>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ja-JP" altLang="en-US" sz="1200" dirty="0">
                <a:solidFill>
                  <a:srgbClr val="262626"/>
                </a:solidFill>
                <a:latin typeface="メイリオ" panose="020B0604030504040204" pitchFamily="50" charset="-128"/>
                <a:ea typeface="メイリオ" panose="020B0604030504040204" pitchFamily="50" charset="-128"/>
                <a:sym typeface="Arial"/>
              </a:rPr>
              <a:t>テキストが入ります</a:t>
            </a:r>
            <a:endParaRPr lang="ja-JP" altLang="en-US" sz="1200" dirty="0">
              <a:latin typeface="メイリオ" panose="020B0604030504040204" pitchFamily="50" charset="-128"/>
              <a:ea typeface="メイリオ" panose="020B0604030504040204" pitchFamily="50" charset="-128"/>
            </a:endParaRPr>
          </a:p>
        </p:txBody>
      </p:sp>
      <p:sp>
        <p:nvSpPr>
          <p:cNvPr id="18" name="Google Shape;280;p10">
            <a:extLst>
              <a:ext uri="{FF2B5EF4-FFF2-40B4-BE49-F238E27FC236}">
                <a16:creationId xmlns:a16="http://schemas.microsoft.com/office/drawing/2014/main" id="{BE9DE98F-BC47-BA31-489C-D9B3B1EB5FCA}"/>
              </a:ext>
            </a:extLst>
          </p:cNvPr>
          <p:cNvSpPr txBox="1"/>
          <p:nvPr/>
        </p:nvSpPr>
        <p:spPr>
          <a:xfrm>
            <a:off x="6761565" y="4782538"/>
            <a:ext cx="3505981" cy="369291"/>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ja-JP" altLang="en-US" sz="1200" dirty="0">
                <a:solidFill>
                  <a:srgbClr val="262626"/>
                </a:solidFill>
                <a:latin typeface="メイリオ" panose="020B0604030504040204" pitchFamily="50" charset="-128"/>
                <a:ea typeface="メイリオ" panose="020B0604030504040204" pitchFamily="50" charset="-128"/>
                <a:sym typeface="Arial"/>
              </a:rPr>
              <a:t>テキストが入ります</a:t>
            </a:r>
            <a:endParaRPr lang="ja-JP" altLang="en-US" sz="1200" dirty="0">
              <a:latin typeface="メイリオ" panose="020B0604030504040204" pitchFamily="50" charset="-128"/>
              <a:ea typeface="メイリオ" panose="020B0604030504040204" pitchFamily="50" charset="-128"/>
            </a:endParaRPr>
          </a:p>
        </p:txBody>
      </p:sp>
      <p:sp>
        <p:nvSpPr>
          <p:cNvPr id="19" name="Google Shape;281;p10">
            <a:extLst>
              <a:ext uri="{FF2B5EF4-FFF2-40B4-BE49-F238E27FC236}">
                <a16:creationId xmlns:a16="http://schemas.microsoft.com/office/drawing/2014/main" id="{7C3E0406-82C0-9B2F-D6F8-752439CBEC25}"/>
              </a:ext>
            </a:extLst>
          </p:cNvPr>
          <p:cNvSpPr txBox="1"/>
          <p:nvPr/>
        </p:nvSpPr>
        <p:spPr>
          <a:xfrm>
            <a:off x="6772308" y="5415347"/>
            <a:ext cx="3121932" cy="369291"/>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ja-JP" altLang="en-US" sz="1200" dirty="0">
                <a:solidFill>
                  <a:srgbClr val="262626"/>
                </a:solidFill>
                <a:latin typeface="メイリオ" panose="020B0604030504040204" pitchFamily="50" charset="-128"/>
                <a:ea typeface="メイリオ" panose="020B0604030504040204" pitchFamily="50" charset="-128"/>
                <a:sym typeface="Arial"/>
              </a:rPr>
              <a:t>テキストが入ります</a:t>
            </a:r>
            <a:endParaRPr lang="ja-JP" altLang="en-US" sz="1200" dirty="0">
              <a:latin typeface="メイリオ" panose="020B0604030504040204" pitchFamily="50" charset="-128"/>
              <a:ea typeface="メイリオ" panose="020B0604030504040204" pitchFamily="50" charset="-128"/>
            </a:endParaRPr>
          </a:p>
        </p:txBody>
      </p:sp>
      <p:sp>
        <p:nvSpPr>
          <p:cNvPr id="20" name="Google Shape;282;p10">
            <a:extLst>
              <a:ext uri="{FF2B5EF4-FFF2-40B4-BE49-F238E27FC236}">
                <a16:creationId xmlns:a16="http://schemas.microsoft.com/office/drawing/2014/main" id="{B3027051-CB71-1D8C-38CA-F4E1BF3B8402}"/>
              </a:ext>
            </a:extLst>
          </p:cNvPr>
          <p:cNvSpPr/>
          <p:nvPr/>
        </p:nvSpPr>
        <p:spPr>
          <a:xfrm>
            <a:off x="6413297" y="3490087"/>
            <a:ext cx="343427" cy="343427"/>
          </a:xfrm>
          <a:prstGeom prst="ellipse">
            <a:avLst/>
          </a:prstGeom>
          <a:solidFill>
            <a:srgbClr val="E0B92C"/>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400" b="1">
                <a:solidFill>
                  <a:schemeClr val="lt1"/>
                </a:solidFill>
                <a:latin typeface="メイリオ" panose="020B0604030504040204" pitchFamily="50" charset="-128"/>
                <a:ea typeface="メイリオ" panose="020B0604030504040204" pitchFamily="50" charset="-128"/>
                <a:cs typeface="Arial"/>
                <a:sym typeface="Arial"/>
              </a:rPr>
              <a:t>1</a:t>
            </a:r>
            <a:endParaRPr sz="1400" b="1">
              <a:solidFill>
                <a:schemeClr val="lt1"/>
              </a:solidFill>
              <a:latin typeface="メイリオ" panose="020B0604030504040204" pitchFamily="50" charset="-128"/>
              <a:ea typeface="メイリオ" panose="020B0604030504040204" pitchFamily="50" charset="-128"/>
              <a:cs typeface="Arial"/>
              <a:sym typeface="Arial"/>
            </a:endParaRPr>
          </a:p>
        </p:txBody>
      </p:sp>
      <p:sp>
        <p:nvSpPr>
          <p:cNvPr id="21" name="Google Shape;283;p10">
            <a:extLst>
              <a:ext uri="{FF2B5EF4-FFF2-40B4-BE49-F238E27FC236}">
                <a16:creationId xmlns:a16="http://schemas.microsoft.com/office/drawing/2014/main" id="{9ACE0226-BAC9-4E97-67D9-C24EADA81ADF}"/>
              </a:ext>
            </a:extLst>
          </p:cNvPr>
          <p:cNvSpPr/>
          <p:nvPr/>
        </p:nvSpPr>
        <p:spPr>
          <a:xfrm>
            <a:off x="6413297" y="4135005"/>
            <a:ext cx="343427" cy="343427"/>
          </a:xfrm>
          <a:prstGeom prst="ellipse">
            <a:avLst/>
          </a:prstGeom>
          <a:solidFill>
            <a:srgbClr val="E0B92C"/>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400" b="1">
                <a:solidFill>
                  <a:schemeClr val="lt1"/>
                </a:solidFill>
                <a:latin typeface="メイリオ" panose="020B0604030504040204" pitchFamily="50" charset="-128"/>
                <a:ea typeface="メイリオ" panose="020B0604030504040204" pitchFamily="50" charset="-128"/>
                <a:cs typeface="Arial"/>
                <a:sym typeface="Arial"/>
              </a:rPr>
              <a:t>2</a:t>
            </a:r>
            <a:endParaRPr sz="1400" b="1">
              <a:solidFill>
                <a:schemeClr val="lt1"/>
              </a:solidFill>
              <a:latin typeface="メイリオ" panose="020B0604030504040204" pitchFamily="50" charset="-128"/>
              <a:ea typeface="メイリオ" panose="020B0604030504040204" pitchFamily="50" charset="-128"/>
              <a:cs typeface="Arial"/>
              <a:sym typeface="Arial"/>
            </a:endParaRPr>
          </a:p>
        </p:txBody>
      </p:sp>
      <p:sp>
        <p:nvSpPr>
          <p:cNvPr id="22" name="Google Shape;284;p10">
            <a:extLst>
              <a:ext uri="{FF2B5EF4-FFF2-40B4-BE49-F238E27FC236}">
                <a16:creationId xmlns:a16="http://schemas.microsoft.com/office/drawing/2014/main" id="{FAA8106C-7F67-31BD-9699-337C13D379D8}"/>
              </a:ext>
            </a:extLst>
          </p:cNvPr>
          <p:cNvSpPr/>
          <p:nvPr/>
        </p:nvSpPr>
        <p:spPr>
          <a:xfrm>
            <a:off x="6413294" y="4780697"/>
            <a:ext cx="343427" cy="343427"/>
          </a:xfrm>
          <a:prstGeom prst="ellipse">
            <a:avLst/>
          </a:prstGeom>
          <a:solidFill>
            <a:srgbClr val="E0B92C"/>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400" b="1">
                <a:solidFill>
                  <a:schemeClr val="lt1"/>
                </a:solidFill>
                <a:latin typeface="メイリオ" panose="020B0604030504040204" pitchFamily="50" charset="-128"/>
                <a:ea typeface="メイリオ" panose="020B0604030504040204" pitchFamily="50" charset="-128"/>
                <a:cs typeface="Arial"/>
                <a:sym typeface="Arial"/>
              </a:rPr>
              <a:t>3</a:t>
            </a:r>
            <a:endParaRPr sz="1400" b="1">
              <a:solidFill>
                <a:schemeClr val="lt1"/>
              </a:solidFill>
              <a:latin typeface="メイリオ" panose="020B0604030504040204" pitchFamily="50" charset="-128"/>
              <a:ea typeface="メイリオ" panose="020B0604030504040204" pitchFamily="50" charset="-128"/>
              <a:cs typeface="Arial"/>
              <a:sym typeface="Arial"/>
            </a:endParaRPr>
          </a:p>
        </p:txBody>
      </p:sp>
      <p:sp>
        <p:nvSpPr>
          <p:cNvPr id="23" name="Google Shape;285;p10">
            <a:extLst>
              <a:ext uri="{FF2B5EF4-FFF2-40B4-BE49-F238E27FC236}">
                <a16:creationId xmlns:a16="http://schemas.microsoft.com/office/drawing/2014/main" id="{E336FEF2-98DF-1771-EE41-3028C1CC2305}"/>
              </a:ext>
            </a:extLst>
          </p:cNvPr>
          <p:cNvSpPr/>
          <p:nvPr/>
        </p:nvSpPr>
        <p:spPr>
          <a:xfrm>
            <a:off x="6413294" y="5415347"/>
            <a:ext cx="343427" cy="343427"/>
          </a:xfrm>
          <a:prstGeom prst="ellipse">
            <a:avLst/>
          </a:prstGeom>
          <a:solidFill>
            <a:srgbClr val="E0B92C"/>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400" b="1">
                <a:solidFill>
                  <a:schemeClr val="lt1"/>
                </a:solidFill>
                <a:latin typeface="メイリオ" panose="020B0604030504040204" pitchFamily="50" charset="-128"/>
                <a:ea typeface="メイリオ" panose="020B0604030504040204" pitchFamily="50" charset="-128"/>
                <a:cs typeface="Arial"/>
                <a:sym typeface="Arial"/>
              </a:rPr>
              <a:t>4</a:t>
            </a:r>
            <a:endParaRPr sz="1400" b="1">
              <a:solidFill>
                <a:schemeClr val="lt1"/>
              </a:solidFill>
              <a:latin typeface="メイリオ" panose="020B0604030504040204" pitchFamily="50" charset="-128"/>
              <a:ea typeface="メイリオ" panose="020B0604030504040204" pitchFamily="50" charset="-128"/>
              <a:cs typeface="Arial"/>
              <a:sym typeface="Arial"/>
            </a:endParaRPr>
          </a:p>
        </p:txBody>
      </p:sp>
      <p:sp>
        <p:nvSpPr>
          <p:cNvPr id="25" name="Google Shape;287;p10">
            <a:extLst>
              <a:ext uri="{FF2B5EF4-FFF2-40B4-BE49-F238E27FC236}">
                <a16:creationId xmlns:a16="http://schemas.microsoft.com/office/drawing/2014/main" id="{5F134EC2-4CF3-EF8E-7CE2-0A74FEC7DBDE}"/>
              </a:ext>
            </a:extLst>
          </p:cNvPr>
          <p:cNvSpPr/>
          <p:nvPr/>
        </p:nvSpPr>
        <p:spPr>
          <a:xfrm>
            <a:off x="2050513" y="3394157"/>
            <a:ext cx="4167288" cy="2693245"/>
          </a:xfrm>
          <a:prstGeom prst="roundRect">
            <a:avLst>
              <a:gd name="adj" fmla="val 0"/>
            </a:avLst>
          </a:prstGeom>
          <a:solidFill>
            <a:srgbClr val="FDFBF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メイリオ" panose="020B0604030504040204" pitchFamily="50" charset="-128"/>
              <a:ea typeface="メイリオ" panose="020B0604030504040204" pitchFamily="50" charset="-128"/>
              <a:cs typeface="Arial"/>
              <a:sym typeface="Arial"/>
            </a:endParaRPr>
          </a:p>
        </p:txBody>
      </p:sp>
      <p:cxnSp>
        <p:nvCxnSpPr>
          <p:cNvPr id="28" name="Google Shape;289;p10">
            <a:extLst>
              <a:ext uri="{FF2B5EF4-FFF2-40B4-BE49-F238E27FC236}">
                <a16:creationId xmlns:a16="http://schemas.microsoft.com/office/drawing/2014/main" id="{48AFD547-EB60-93D9-95A7-3ACCC7FD51C1}"/>
              </a:ext>
            </a:extLst>
          </p:cNvPr>
          <p:cNvCxnSpPr/>
          <p:nvPr/>
        </p:nvCxnSpPr>
        <p:spPr>
          <a:xfrm>
            <a:off x="6413294" y="3985639"/>
            <a:ext cx="3528392" cy="0"/>
          </a:xfrm>
          <a:prstGeom prst="straightConnector1">
            <a:avLst/>
          </a:prstGeom>
          <a:noFill/>
          <a:ln w="9525" cap="flat" cmpd="sng">
            <a:solidFill>
              <a:srgbClr val="E0B92C"/>
            </a:solidFill>
            <a:prstDash val="solid"/>
            <a:round/>
            <a:headEnd type="none" w="sm" len="sm"/>
            <a:tailEnd type="none" w="sm" len="sm"/>
          </a:ln>
        </p:spPr>
      </p:cxnSp>
      <p:cxnSp>
        <p:nvCxnSpPr>
          <p:cNvPr id="31" name="Google Shape;290;p10">
            <a:extLst>
              <a:ext uri="{FF2B5EF4-FFF2-40B4-BE49-F238E27FC236}">
                <a16:creationId xmlns:a16="http://schemas.microsoft.com/office/drawing/2014/main" id="{B8E7B704-4B02-6A63-DCEB-CC6D7E7DF8BE}"/>
              </a:ext>
            </a:extLst>
          </p:cNvPr>
          <p:cNvCxnSpPr/>
          <p:nvPr/>
        </p:nvCxnSpPr>
        <p:spPr>
          <a:xfrm>
            <a:off x="6413294" y="4633711"/>
            <a:ext cx="3528392" cy="0"/>
          </a:xfrm>
          <a:prstGeom prst="straightConnector1">
            <a:avLst/>
          </a:prstGeom>
          <a:noFill/>
          <a:ln w="9525" cap="flat" cmpd="sng">
            <a:solidFill>
              <a:srgbClr val="E0B92C"/>
            </a:solidFill>
            <a:prstDash val="solid"/>
            <a:round/>
            <a:headEnd type="none" w="sm" len="sm"/>
            <a:tailEnd type="none" w="sm" len="sm"/>
          </a:ln>
        </p:spPr>
      </p:cxnSp>
      <p:cxnSp>
        <p:nvCxnSpPr>
          <p:cNvPr id="32" name="Google Shape;291;p10">
            <a:extLst>
              <a:ext uri="{FF2B5EF4-FFF2-40B4-BE49-F238E27FC236}">
                <a16:creationId xmlns:a16="http://schemas.microsoft.com/office/drawing/2014/main" id="{AC72779D-19DE-DDD6-A7A1-8D6B2F6CBDA0}"/>
              </a:ext>
            </a:extLst>
          </p:cNvPr>
          <p:cNvCxnSpPr/>
          <p:nvPr/>
        </p:nvCxnSpPr>
        <p:spPr>
          <a:xfrm>
            <a:off x="6413294" y="5281783"/>
            <a:ext cx="3528392" cy="0"/>
          </a:xfrm>
          <a:prstGeom prst="straightConnector1">
            <a:avLst/>
          </a:prstGeom>
          <a:noFill/>
          <a:ln w="9525" cap="flat" cmpd="sng">
            <a:solidFill>
              <a:srgbClr val="E0B92C"/>
            </a:solidFill>
            <a:prstDash val="solid"/>
            <a:round/>
            <a:headEnd type="none" w="sm" len="sm"/>
            <a:tailEnd type="none" w="sm" len="sm"/>
          </a:ln>
        </p:spPr>
      </p:cxnSp>
      <p:cxnSp>
        <p:nvCxnSpPr>
          <p:cNvPr id="33" name="Google Shape;292;p10">
            <a:extLst>
              <a:ext uri="{FF2B5EF4-FFF2-40B4-BE49-F238E27FC236}">
                <a16:creationId xmlns:a16="http://schemas.microsoft.com/office/drawing/2014/main" id="{73BF7C82-6164-60BD-D180-8F367948AFFE}"/>
              </a:ext>
            </a:extLst>
          </p:cNvPr>
          <p:cNvCxnSpPr/>
          <p:nvPr/>
        </p:nvCxnSpPr>
        <p:spPr>
          <a:xfrm>
            <a:off x="6413294" y="5929855"/>
            <a:ext cx="3528392" cy="0"/>
          </a:xfrm>
          <a:prstGeom prst="straightConnector1">
            <a:avLst/>
          </a:prstGeom>
          <a:noFill/>
          <a:ln w="9525" cap="flat" cmpd="sng">
            <a:solidFill>
              <a:srgbClr val="E0B92C"/>
            </a:solidFill>
            <a:prstDash val="solid"/>
            <a:round/>
            <a:headEnd type="none" w="sm" len="sm"/>
            <a:tailEnd type="none" w="sm" len="sm"/>
          </a:ln>
        </p:spPr>
      </p:cxnSp>
      <p:sp>
        <p:nvSpPr>
          <p:cNvPr id="35" name="正方形/長方形 34">
            <a:extLst>
              <a:ext uri="{FF2B5EF4-FFF2-40B4-BE49-F238E27FC236}">
                <a16:creationId xmlns:a16="http://schemas.microsoft.com/office/drawing/2014/main" id="{6D137565-3660-5709-0195-1AB06CD79056}"/>
              </a:ext>
            </a:extLst>
          </p:cNvPr>
          <p:cNvSpPr/>
          <p:nvPr/>
        </p:nvSpPr>
        <p:spPr>
          <a:xfrm>
            <a:off x="2205056" y="3561294"/>
            <a:ext cx="3858203" cy="2358971"/>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bg1">
                    <a:lumMod val="75000"/>
                  </a:schemeClr>
                </a:solidFill>
                <a:latin typeface="メイリオ" panose="020B0604030504040204" pitchFamily="50" charset="-128"/>
                <a:ea typeface="メイリオ" panose="020B0604030504040204" pitchFamily="50" charset="-128"/>
              </a:rPr>
              <a:t>画像</a:t>
            </a:r>
          </a:p>
        </p:txBody>
      </p:sp>
      <p:sp>
        <p:nvSpPr>
          <p:cNvPr id="36" name="正方形/長方形 35">
            <a:extLst>
              <a:ext uri="{FF2B5EF4-FFF2-40B4-BE49-F238E27FC236}">
                <a16:creationId xmlns:a16="http://schemas.microsoft.com/office/drawing/2014/main" id="{E3ED8AFA-7EB3-3282-0ED5-9690B12C6BDB}"/>
              </a:ext>
            </a:extLst>
          </p:cNvPr>
          <p:cNvSpPr/>
          <p:nvPr/>
        </p:nvSpPr>
        <p:spPr>
          <a:xfrm>
            <a:off x="2711624" y="1213161"/>
            <a:ext cx="2160240" cy="681944"/>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dirty="0">
                <a:latin typeface="メイリオ" panose="020B0604030504040204" pitchFamily="50" charset="-128"/>
                <a:ea typeface="メイリオ" panose="020B0604030504040204" pitchFamily="50" charset="-128"/>
              </a:rPr>
              <a:t>サービス</a:t>
            </a:r>
            <a:r>
              <a:rPr lang="en-US" altLang="ja-JP" dirty="0">
                <a:latin typeface="メイリオ" panose="020B0604030504040204" pitchFamily="50" charset="-128"/>
                <a:ea typeface="メイリオ" panose="020B0604030504040204" pitchFamily="50" charset="-128"/>
              </a:rPr>
              <a:t>LOGO</a:t>
            </a:r>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9320087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F23990-F555-F662-97B9-B1A216B80201}"/>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51FC7007-ED89-E424-1313-280B6013DD05}"/>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solidFill>
                  <a:schemeClr val="tx1">
                    <a:lumMod val="75000"/>
                    <a:lumOff val="25000"/>
                  </a:schemeClr>
                </a:solidFill>
              </a:rPr>
              <a:pPr algn="l"/>
              <a:t>14</a:t>
            </a:fld>
            <a:endParaRPr lang="ja-JP" altLang="en-US" b="1" dirty="0">
              <a:solidFill>
                <a:schemeClr val="tx1">
                  <a:lumMod val="75000"/>
                  <a:lumOff val="25000"/>
                </a:schemeClr>
              </a:solidFill>
            </a:endParaRPr>
          </a:p>
        </p:txBody>
      </p:sp>
      <p:sp>
        <p:nvSpPr>
          <p:cNvPr id="4" name="正方形/長方形 3">
            <a:extLst>
              <a:ext uri="{FF2B5EF4-FFF2-40B4-BE49-F238E27FC236}">
                <a16:creationId xmlns:a16="http://schemas.microsoft.com/office/drawing/2014/main" id="{6D781290-9E3B-074C-4F14-731BC08F7661}"/>
              </a:ext>
            </a:extLst>
          </p:cNvPr>
          <p:cNvSpPr/>
          <p:nvPr/>
        </p:nvSpPr>
        <p:spPr>
          <a:xfrm>
            <a:off x="875603" y="3022629"/>
            <a:ext cx="5058121" cy="400110"/>
          </a:xfrm>
          <a:prstGeom prst="rect">
            <a:avLst/>
          </a:prstGeom>
        </p:spPr>
        <p:txBody>
          <a:bodyPr wrap="square">
            <a:spAutoFit/>
          </a:bodyPr>
          <a:lstStyle/>
          <a:p>
            <a:pPr>
              <a:spcBef>
                <a:spcPts val="400"/>
              </a:spcBef>
              <a:spcAft>
                <a:spcPts val="400"/>
              </a:spcAft>
            </a:pPr>
            <a:r>
              <a:rPr lang="ja-JP" altLang="en-US" sz="2000" b="1"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メールアドレス</a:t>
            </a:r>
            <a:endParaRPr lang="en-US" altLang="ja-JP" sz="2000" b="1"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a:extLst>
              <a:ext uri="{FF2B5EF4-FFF2-40B4-BE49-F238E27FC236}">
                <a16:creationId xmlns:a16="http://schemas.microsoft.com/office/drawing/2014/main" id="{06162A8E-8F4B-1BD5-38C4-2EFCF24AC4E0}"/>
              </a:ext>
            </a:extLst>
          </p:cNvPr>
          <p:cNvSpPr/>
          <p:nvPr/>
        </p:nvSpPr>
        <p:spPr>
          <a:xfrm>
            <a:off x="911424" y="1210664"/>
            <a:ext cx="2418204" cy="400110"/>
          </a:xfrm>
          <a:prstGeom prst="rect">
            <a:avLst/>
          </a:prstGeom>
        </p:spPr>
        <p:txBody>
          <a:bodyPr wrap="square">
            <a:spAutoFit/>
          </a:bodyPr>
          <a:lstStyle/>
          <a:p>
            <a:pPr>
              <a:spcBef>
                <a:spcPts val="400"/>
              </a:spcBef>
              <a:spcAft>
                <a:spcPts val="400"/>
              </a:spcAft>
            </a:pPr>
            <a:r>
              <a:rPr lang="ja-JP" altLang="en-US" sz="2000" b="1"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電話番号</a:t>
            </a:r>
            <a:endParaRPr lang="en-US" altLang="ja-JP" sz="2000" b="1"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a:extLst>
              <a:ext uri="{FF2B5EF4-FFF2-40B4-BE49-F238E27FC236}">
                <a16:creationId xmlns:a16="http://schemas.microsoft.com/office/drawing/2014/main" id="{F831F867-C852-2385-DD16-69AE398C2603}"/>
              </a:ext>
            </a:extLst>
          </p:cNvPr>
          <p:cNvSpPr txBox="1"/>
          <p:nvPr/>
        </p:nvSpPr>
        <p:spPr>
          <a:xfrm>
            <a:off x="908165" y="1674948"/>
            <a:ext cx="3383044" cy="465384"/>
          </a:xfrm>
          <a:prstGeom prst="rect">
            <a:avLst/>
          </a:prstGeom>
          <a:noFill/>
        </p:spPr>
        <p:txBody>
          <a:bodyPr wrap="square" rtlCol="0">
            <a:spAutoFit/>
          </a:bodyPr>
          <a:lstStyle/>
          <a:p>
            <a:pPr>
              <a:lnSpc>
                <a:spcPct val="150000"/>
              </a:lnSpc>
            </a:pPr>
            <a:r>
              <a:rPr lang="en-US" altLang="ja-JP" b="1" i="0" dirty="0">
                <a:solidFill>
                  <a:schemeClr val="tx1">
                    <a:lumMod val="85000"/>
                    <a:lumOff val="15000"/>
                  </a:schemeClr>
                </a:solidFill>
                <a:effectLst/>
                <a:latin typeface="Arial" panose="020B0604020202020204" pitchFamily="34" charset="0"/>
                <a:cs typeface="Arial" panose="020B0604020202020204" pitchFamily="34" charset="0"/>
              </a:rPr>
              <a:t>03-</a:t>
            </a:r>
            <a:r>
              <a:rPr lang="ja-JP" altLang="en-US" b="1" i="0" dirty="0">
                <a:solidFill>
                  <a:schemeClr val="tx1">
                    <a:lumMod val="85000"/>
                    <a:lumOff val="15000"/>
                  </a:schemeClr>
                </a:solidFill>
                <a:effectLst/>
                <a:latin typeface="Arial" panose="020B0604020202020204" pitchFamily="34" charset="0"/>
                <a:cs typeface="Arial" panose="020B0604020202020204" pitchFamily="34" charset="0"/>
              </a:rPr>
              <a:t>●●●●</a:t>
            </a:r>
            <a:r>
              <a:rPr lang="en-US" altLang="ja-JP" b="1" i="0" dirty="0">
                <a:solidFill>
                  <a:schemeClr val="tx1">
                    <a:lumMod val="85000"/>
                    <a:lumOff val="15000"/>
                  </a:schemeClr>
                </a:solidFill>
                <a:effectLst/>
                <a:latin typeface="Arial" panose="020B0604020202020204" pitchFamily="34" charset="0"/>
                <a:cs typeface="Arial" panose="020B0604020202020204" pitchFamily="34" charset="0"/>
              </a:rPr>
              <a:t>-</a:t>
            </a:r>
            <a:r>
              <a:rPr lang="ja-JP" altLang="en-US" b="1" i="0" dirty="0">
                <a:solidFill>
                  <a:schemeClr val="tx1">
                    <a:lumMod val="85000"/>
                    <a:lumOff val="15000"/>
                  </a:schemeClr>
                </a:solidFill>
                <a:effectLst/>
                <a:latin typeface="Arial" panose="020B0604020202020204" pitchFamily="34" charset="0"/>
                <a:cs typeface="Arial" panose="020B0604020202020204" pitchFamily="34" charset="0"/>
              </a:rPr>
              <a:t>●●●●</a:t>
            </a:r>
            <a:endParaRPr lang="ja-JP" altLang="en-US" b="1" i="0" u="none" strike="noStrike" baseline="0" dirty="0">
              <a:solidFill>
                <a:schemeClr val="tx1">
                  <a:lumMod val="85000"/>
                  <a:lumOff val="15000"/>
                </a:schemeClr>
              </a:solidFill>
              <a:latin typeface="Arial" panose="020B0604020202020204" pitchFamily="34" charset="0"/>
              <a:ea typeface="メイリオ" panose="020B0604030504040204" pitchFamily="50" charset="-128"/>
              <a:cs typeface="Arial" panose="020B0604020202020204" pitchFamily="34" charset="0"/>
            </a:endParaRPr>
          </a:p>
        </p:txBody>
      </p:sp>
      <p:sp>
        <p:nvSpPr>
          <p:cNvPr id="11" name="テキスト ボックス 10">
            <a:extLst>
              <a:ext uri="{FF2B5EF4-FFF2-40B4-BE49-F238E27FC236}">
                <a16:creationId xmlns:a16="http://schemas.microsoft.com/office/drawing/2014/main" id="{3E17958A-032F-FC87-FAA4-44181653EB68}"/>
              </a:ext>
            </a:extLst>
          </p:cNvPr>
          <p:cNvSpPr txBox="1"/>
          <p:nvPr/>
        </p:nvSpPr>
        <p:spPr>
          <a:xfrm>
            <a:off x="908165" y="1969934"/>
            <a:ext cx="5080854" cy="412677"/>
          </a:xfrm>
          <a:prstGeom prst="rect">
            <a:avLst/>
          </a:prstGeom>
          <a:noFill/>
        </p:spPr>
        <p:txBody>
          <a:bodyPr wrap="square" rtlCol="0">
            <a:spAutoFit/>
          </a:bodyPr>
          <a:lstStyle/>
          <a:p>
            <a:pPr>
              <a:lnSpc>
                <a:spcPct val="200000"/>
              </a:lnSpc>
            </a:pPr>
            <a:r>
              <a:rPr lang="ja-JP" altLang="en-US" sz="1200" i="0" u="none" strike="noStrike" baseline="0" dirty="0">
                <a:latin typeface="メイリオ" panose="020B0604030504040204" pitchFamily="50" charset="-128"/>
                <a:ea typeface="メイリオ" panose="020B0604030504040204" pitchFamily="50" charset="-128"/>
              </a:rPr>
              <a:t>対応可能な時間帯：平日 </a:t>
            </a:r>
            <a:r>
              <a:rPr lang="en-US" altLang="ja-JP" sz="1200" i="0" u="none" strike="noStrike" baseline="0" dirty="0">
                <a:latin typeface="メイリオ" panose="020B0604030504040204" pitchFamily="50" charset="-128"/>
                <a:ea typeface="メイリオ" panose="020B0604030504040204" pitchFamily="50" charset="-128"/>
              </a:rPr>
              <a:t>10</a:t>
            </a:r>
            <a:r>
              <a:rPr lang="ja-JP" altLang="en-US" sz="1200" i="0" u="none" strike="noStrike" baseline="0" dirty="0">
                <a:latin typeface="メイリオ" panose="020B0604030504040204" pitchFamily="50" charset="-128"/>
                <a:ea typeface="メイリオ" panose="020B0604030504040204" pitchFamily="50" charset="-128"/>
              </a:rPr>
              <a:t>時～</a:t>
            </a:r>
            <a:r>
              <a:rPr lang="en-US" altLang="ja-JP" sz="1200" i="0" u="none" strike="noStrike" baseline="0" dirty="0">
                <a:latin typeface="メイリオ" panose="020B0604030504040204" pitchFamily="50" charset="-128"/>
                <a:ea typeface="メイリオ" panose="020B0604030504040204" pitchFamily="50" charset="-128"/>
              </a:rPr>
              <a:t>17</a:t>
            </a:r>
            <a:r>
              <a:rPr lang="ja-JP" altLang="en-US" sz="1200" i="0" u="none" strike="noStrike" baseline="0" dirty="0">
                <a:latin typeface="メイリオ" panose="020B0604030504040204" pitchFamily="50" charset="-128"/>
                <a:ea typeface="メイリオ" panose="020B0604030504040204" pitchFamily="50" charset="-128"/>
              </a:rPr>
              <a:t>時 </a:t>
            </a:r>
            <a:r>
              <a:rPr lang="en-US" altLang="ja-JP" sz="1200" i="0" u="none" strike="noStrike" baseline="0" dirty="0">
                <a:latin typeface="メイリオ" panose="020B0604030504040204" pitchFamily="50" charset="-128"/>
                <a:ea typeface="メイリオ" panose="020B0604030504040204" pitchFamily="50" charset="-128"/>
              </a:rPr>
              <a:t>/ </a:t>
            </a:r>
            <a:r>
              <a:rPr lang="ja-JP" altLang="en-US" sz="1200" i="0" u="none" strike="noStrike" baseline="0" dirty="0">
                <a:latin typeface="メイリオ" panose="020B0604030504040204" pitchFamily="50" charset="-128"/>
                <a:ea typeface="メイリオ" panose="020B0604030504040204" pitchFamily="50" charset="-128"/>
              </a:rPr>
              <a:t>土日祝は休み</a:t>
            </a:r>
          </a:p>
        </p:txBody>
      </p:sp>
      <p:sp>
        <p:nvSpPr>
          <p:cNvPr id="13" name="テキスト ボックス 12">
            <a:extLst>
              <a:ext uri="{FF2B5EF4-FFF2-40B4-BE49-F238E27FC236}">
                <a16:creationId xmlns:a16="http://schemas.microsoft.com/office/drawing/2014/main" id="{A6EF12EC-8EEE-E141-C374-AA52C46F5258}"/>
              </a:ext>
            </a:extLst>
          </p:cNvPr>
          <p:cNvSpPr txBox="1"/>
          <p:nvPr/>
        </p:nvSpPr>
        <p:spPr>
          <a:xfrm>
            <a:off x="908165" y="3849587"/>
            <a:ext cx="5030640" cy="412677"/>
          </a:xfrm>
          <a:prstGeom prst="rect">
            <a:avLst/>
          </a:prstGeom>
          <a:noFill/>
        </p:spPr>
        <p:txBody>
          <a:bodyPr wrap="square" rtlCol="0">
            <a:spAutoFit/>
          </a:bodyPr>
          <a:lstStyle/>
          <a:p>
            <a:pPr>
              <a:lnSpc>
                <a:spcPct val="200000"/>
              </a:lnSpc>
            </a:pPr>
            <a:r>
              <a:rPr lang="ja-JP" altLang="en-US" sz="1200" i="0" u="none" strike="noStrike" baseline="0" dirty="0">
                <a:latin typeface="メイリオ" panose="020B0604030504040204" pitchFamily="50" charset="-128"/>
                <a:ea typeface="メイリオ" panose="020B0604030504040204" pitchFamily="50" charset="-128"/>
              </a:rPr>
              <a:t>受付：</a:t>
            </a:r>
            <a:r>
              <a:rPr lang="en-US" altLang="ja-JP" sz="1200" i="0" u="none" strike="noStrike" baseline="0" dirty="0">
                <a:latin typeface="メイリオ" panose="020B0604030504040204" pitchFamily="50" charset="-128"/>
                <a:ea typeface="メイリオ" panose="020B0604030504040204" pitchFamily="50" charset="-128"/>
              </a:rPr>
              <a:t>24</a:t>
            </a:r>
            <a:r>
              <a:rPr lang="ja-JP" altLang="en-US" sz="1200" i="0" u="none" strike="noStrike" baseline="0" dirty="0">
                <a:latin typeface="メイリオ" panose="020B0604030504040204" pitchFamily="50" charset="-128"/>
                <a:ea typeface="メイリオ" panose="020B0604030504040204" pitchFamily="50" charset="-128"/>
              </a:rPr>
              <a:t>時間 </a:t>
            </a:r>
            <a:r>
              <a:rPr lang="en-US" altLang="ja-JP" sz="1200" i="0" u="none" strike="noStrike" baseline="0" dirty="0">
                <a:latin typeface="メイリオ" panose="020B0604030504040204" pitchFamily="50" charset="-128"/>
                <a:ea typeface="メイリオ" panose="020B0604030504040204" pitchFamily="50" charset="-128"/>
              </a:rPr>
              <a:t>/ 365</a:t>
            </a:r>
            <a:r>
              <a:rPr lang="ja-JP" altLang="en-US" sz="1200" i="0" u="none" strike="noStrike" baseline="0" dirty="0">
                <a:latin typeface="メイリオ" panose="020B0604030504040204" pitchFamily="50" charset="-128"/>
                <a:ea typeface="メイリオ" panose="020B0604030504040204" pitchFamily="50" charset="-128"/>
              </a:rPr>
              <a:t>日受付</a:t>
            </a:r>
          </a:p>
        </p:txBody>
      </p:sp>
      <p:sp>
        <p:nvSpPr>
          <p:cNvPr id="5" name="タイトル 1">
            <a:extLst>
              <a:ext uri="{FF2B5EF4-FFF2-40B4-BE49-F238E27FC236}">
                <a16:creationId xmlns:a16="http://schemas.microsoft.com/office/drawing/2014/main" id="{9A734428-55F3-99B9-6D12-B6798B34BF7B}"/>
              </a:ext>
            </a:extLst>
          </p:cNvPr>
          <p:cNvSpPr txBox="1">
            <a:spLocks/>
          </p:cNvSpPr>
          <p:nvPr/>
        </p:nvSpPr>
        <p:spPr>
          <a:xfrm>
            <a:off x="47328" y="54788"/>
            <a:ext cx="10972800" cy="422530"/>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お問い合わせ</a:t>
            </a:r>
            <a:endParaRPr lang="ja-JP" altLang="en-US" sz="800" b="0" dirty="0">
              <a:solidFill>
                <a:srgbClr val="C00000"/>
              </a:solidFill>
            </a:endParaRPr>
          </a:p>
        </p:txBody>
      </p:sp>
      <p:sp>
        <p:nvSpPr>
          <p:cNvPr id="12" name="AutoShape 19">
            <a:extLst>
              <a:ext uri="{FF2B5EF4-FFF2-40B4-BE49-F238E27FC236}">
                <a16:creationId xmlns:a16="http://schemas.microsoft.com/office/drawing/2014/main" id="{EB992DD8-9B06-D3D8-0144-5A96BC3A0184}"/>
              </a:ext>
            </a:extLst>
          </p:cNvPr>
          <p:cNvSpPr/>
          <p:nvPr/>
        </p:nvSpPr>
        <p:spPr>
          <a:xfrm flipV="1">
            <a:off x="996407" y="2697767"/>
            <a:ext cx="4937317" cy="15699"/>
          </a:xfrm>
          <a:prstGeom prst="line">
            <a:avLst/>
          </a:prstGeom>
          <a:ln w="3175" cap="flat">
            <a:solidFill>
              <a:srgbClr val="E0B92C"/>
            </a:solidFill>
            <a:prstDash val="lgDash"/>
            <a:headEnd type="none" w="sm" len="sm"/>
            <a:tailEnd type="none" w="sm" len="sm"/>
          </a:ln>
        </p:spPr>
        <p:txBody>
          <a:bodyPr/>
          <a:lstStyle/>
          <a:p>
            <a:endParaRPr lang="ja-JP" altLang="en-US" dirty="0">
              <a:latin typeface="メイリオ" panose="020B0604030504040204" pitchFamily="50" charset="-128"/>
              <a:ea typeface="メイリオ" panose="020B0604030504040204" pitchFamily="50" charset="-128"/>
            </a:endParaRPr>
          </a:p>
        </p:txBody>
      </p:sp>
      <p:sp>
        <p:nvSpPr>
          <p:cNvPr id="15" name="テキスト ボックス 14">
            <a:extLst>
              <a:ext uri="{FF2B5EF4-FFF2-40B4-BE49-F238E27FC236}">
                <a16:creationId xmlns:a16="http://schemas.microsoft.com/office/drawing/2014/main" id="{BF108AAE-1026-C363-1919-E5F4BB8F7F52}"/>
              </a:ext>
            </a:extLst>
          </p:cNvPr>
          <p:cNvSpPr txBox="1"/>
          <p:nvPr/>
        </p:nvSpPr>
        <p:spPr>
          <a:xfrm>
            <a:off x="908165" y="3500802"/>
            <a:ext cx="3383044" cy="456535"/>
          </a:xfrm>
          <a:prstGeom prst="rect">
            <a:avLst/>
          </a:prstGeom>
          <a:noFill/>
        </p:spPr>
        <p:txBody>
          <a:bodyPr wrap="square" rtlCol="0">
            <a:spAutoFit/>
          </a:bodyPr>
          <a:lstStyle/>
          <a:p>
            <a:pPr>
              <a:lnSpc>
                <a:spcPct val="150000"/>
              </a:lnSpc>
            </a:pPr>
            <a:r>
              <a:rPr lang="en-US" altLang="ja-JP" b="1" i="0" dirty="0">
                <a:solidFill>
                  <a:schemeClr val="tx1">
                    <a:lumMod val="85000"/>
                    <a:lumOff val="15000"/>
                  </a:schemeClr>
                </a:solidFill>
                <a:effectLst/>
                <a:latin typeface="Arial" panose="020B0604020202020204" pitchFamily="34" charset="0"/>
                <a:cs typeface="Arial" panose="020B0604020202020204" pitchFamily="34" charset="0"/>
              </a:rPr>
              <a:t>test@test.co.jp</a:t>
            </a:r>
            <a:endParaRPr lang="ja-JP" altLang="en-US" b="1" i="0" u="none" strike="noStrike" baseline="0" dirty="0">
              <a:solidFill>
                <a:schemeClr val="tx1">
                  <a:lumMod val="85000"/>
                  <a:lumOff val="15000"/>
                </a:schemeClr>
              </a:solidFill>
              <a:latin typeface="Arial" panose="020B0604020202020204" pitchFamily="34" charset="0"/>
              <a:ea typeface="メイリオ" panose="020B0604030504040204" pitchFamily="50" charset="-128"/>
              <a:cs typeface="Arial" panose="020B0604020202020204" pitchFamily="34" charset="0"/>
            </a:endParaRPr>
          </a:p>
        </p:txBody>
      </p:sp>
      <p:sp>
        <p:nvSpPr>
          <p:cNvPr id="2" name="AutoShape 19">
            <a:extLst>
              <a:ext uri="{FF2B5EF4-FFF2-40B4-BE49-F238E27FC236}">
                <a16:creationId xmlns:a16="http://schemas.microsoft.com/office/drawing/2014/main" id="{61F49850-7D36-80DF-0F0D-1BC1BCF77C36}"/>
              </a:ext>
            </a:extLst>
          </p:cNvPr>
          <p:cNvSpPr/>
          <p:nvPr/>
        </p:nvSpPr>
        <p:spPr>
          <a:xfrm flipV="1">
            <a:off x="996407" y="4475390"/>
            <a:ext cx="4937317" cy="15699"/>
          </a:xfrm>
          <a:prstGeom prst="line">
            <a:avLst/>
          </a:prstGeom>
          <a:ln w="3175" cap="flat">
            <a:solidFill>
              <a:srgbClr val="E0B92C"/>
            </a:solidFill>
            <a:prstDash val="lgDash"/>
            <a:headEnd type="none" w="sm" len="sm"/>
            <a:tailEnd type="none" w="sm" len="sm"/>
          </a:ln>
        </p:spPr>
        <p:txBody>
          <a:bodyPr/>
          <a:lstStyle/>
          <a:p>
            <a:endParaRPr lang="ja-JP" altLang="en-US" dirty="0">
              <a:latin typeface="メイリオ" panose="020B0604030504040204" pitchFamily="50" charset="-128"/>
              <a:ea typeface="メイリオ" panose="020B0604030504040204" pitchFamily="50" charset="-128"/>
            </a:endParaRPr>
          </a:p>
        </p:txBody>
      </p:sp>
      <p:sp>
        <p:nvSpPr>
          <p:cNvPr id="14" name="正方形/長方形 13">
            <a:extLst>
              <a:ext uri="{FF2B5EF4-FFF2-40B4-BE49-F238E27FC236}">
                <a16:creationId xmlns:a16="http://schemas.microsoft.com/office/drawing/2014/main" id="{E3D9228D-A4B6-2E28-223F-3AD72308C379}"/>
              </a:ext>
            </a:extLst>
          </p:cNvPr>
          <p:cNvSpPr/>
          <p:nvPr/>
        </p:nvSpPr>
        <p:spPr>
          <a:xfrm>
            <a:off x="875603" y="4876185"/>
            <a:ext cx="5058121" cy="400110"/>
          </a:xfrm>
          <a:prstGeom prst="rect">
            <a:avLst/>
          </a:prstGeom>
        </p:spPr>
        <p:txBody>
          <a:bodyPr wrap="square">
            <a:spAutoFit/>
          </a:bodyPr>
          <a:lstStyle/>
          <a:p>
            <a:pPr>
              <a:spcBef>
                <a:spcPts val="400"/>
              </a:spcBef>
              <a:spcAft>
                <a:spcPts val="400"/>
              </a:spcAft>
            </a:pPr>
            <a:r>
              <a:rPr lang="ja-JP" altLang="en-US" sz="2000" b="1"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お問い合わせフォーム</a:t>
            </a:r>
            <a:endParaRPr lang="en-US" altLang="ja-JP" sz="2000" b="1"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正方形/長方形 26">
            <a:extLst>
              <a:ext uri="{FF2B5EF4-FFF2-40B4-BE49-F238E27FC236}">
                <a16:creationId xmlns:a16="http://schemas.microsoft.com/office/drawing/2014/main" id="{35A06504-3B23-FA85-29B5-61592CA03FD1}"/>
              </a:ext>
            </a:extLst>
          </p:cNvPr>
          <p:cNvSpPr/>
          <p:nvPr/>
        </p:nvSpPr>
        <p:spPr>
          <a:xfrm>
            <a:off x="4950936" y="5093458"/>
            <a:ext cx="936104" cy="974430"/>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t>QR</a:t>
            </a:r>
            <a:r>
              <a:rPr kumimoji="1" lang="ja-JP" altLang="en-US" sz="1400" dirty="0"/>
              <a:t>コード</a:t>
            </a:r>
            <a:endParaRPr kumimoji="1" lang="en-US" altLang="ja-JP" sz="1400" dirty="0"/>
          </a:p>
          <a:p>
            <a:pPr algn="ctr"/>
            <a:r>
              <a:rPr lang="ja-JP" altLang="en-US" sz="1400" dirty="0"/>
              <a:t>または</a:t>
            </a:r>
            <a:endParaRPr lang="en-US" altLang="ja-JP" sz="1400" dirty="0"/>
          </a:p>
          <a:p>
            <a:pPr algn="ctr"/>
            <a:r>
              <a:rPr kumimoji="1" lang="ja-JP" altLang="en-US" sz="1400" dirty="0"/>
              <a:t>ボタン</a:t>
            </a:r>
          </a:p>
        </p:txBody>
      </p:sp>
      <p:sp>
        <p:nvSpPr>
          <p:cNvPr id="29" name="テキスト ボックス 28">
            <a:extLst>
              <a:ext uri="{FF2B5EF4-FFF2-40B4-BE49-F238E27FC236}">
                <a16:creationId xmlns:a16="http://schemas.microsoft.com/office/drawing/2014/main" id="{F7FBC3CB-A679-DF4A-5B7A-413EAD7B86FF}"/>
              </a:ext>
            </a:extLst>
          </p:cNvPr>
          <p:cNvSpPr txBox="1"/>
          <p:nvPr/>
        </p:nvSpPr>
        <p:spPr>
          <a:xfrm>
            <a:off x="911424" y="5491568"/>
            <a:ext cx="3634165" cy="623248"/>
          </a:xfrm>
          <a:prstGeom prst="rect">
            <a:avLst/>
          </a:prstGeom>
          <a:noFill/>
        </p:spPr>
        <p:txBody>
          <a:bodyPr wrap="square" rtlCol="0">
            <a:spAutoFit/>
          </a:bodyPr>
          <a:lstStyle/>
          <a:p>
            <a:pPr>
              <a:lnSpc>
                <a:spcPct val="150000"/>
              </a:lnSpc>
            </a:pP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a:t>
            </a:r>
            <a:endParaRPr kumimoji="1" lang="ja-JP" altLang="en-US" sz="12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30" name="正方形/長方形 29">
            <a:extLst>
              <a:ext uri="{FF2B5EF4-FFF2-40B4-BE49-F238E27FC236}">
                <a16:creationId xmlns:a16="http://schemas.microsoft.com/office/drawing/2014/main" id="{0DCDE0C2-65C7-B52C-8A0C-4D41A6B48E22}"/>
              </a:ext>
            </a:extLst>
          </p:cNvPr>
          <p:cNvSpPr/>
          <p:nvPr/>
        </p:nvSpPr>
        <p:spPr>
          <a:xfrm>
            <a:off x="6744073" y="1124744"/>
            <a:ext cx="4451520" cy="4943144"/>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bg1">
                    <a:lumMod val="75000"/>
                  </a:schemeClr>
                </a:solidFill>
                <a:latin typeface="メイリオ" panose="020B0604030504040204" pitchFamily="50" charset="-128"/>
                <a:ea typeface="メイリオ" panose="020B0604030504040204" pitchFamily="50" charset="-128"/>
              </a:rPr>
              <a:t>画像</a:t>
            </a:r>
          </a:p>
        </p:txBody>
      </p:sp>
    </p:spTree>
    <p:extLst>
      <p:ext uri="{BB962C8B-B14F-4D97-AF65-F5344CB8AC3E}">
        <p14:creationId xmlns:p14="http://schemas.microsoft.com/office/powerpoint/2010/main" val="12603781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00BC63-ED4B-F74C-5C77-2051C8C72916}"/>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A2417D06-6CA5-BEDA-61F0-8985145AFEDB}"/>
              </a:ext>
            </a:extLst>
          </p:cNvPr>
          <p:cNvSpPr>
            <a:spLocks noGrp="1"/>
          </p:cNvSpPr>
          <p:nvPr>
            <p:ph type="sldNum" sz="quarter" idx="12"/>
          </p:nvPr>
        </p:nvSpPr>
        <p:spPr/>
        <p:txBody>
          <a:bodyPr/>
          <a:lstStyle/>
          <a:p>
            <a:fld id="{441896B1-EEF4-4E14-A673-71CB558AAAB0}" type="slidenum">
              <a:rPr lang="ja-JP" altLang="en-US" smtClean="0"/>
              <a:pPr/>
              <a:t>15</a:t>
            </a:fld>
            <a:endParaRPr lang="ja-JP" altLang="en-US" dirty="0">
              <a:solidFill>
                <a:schemeClr val="bg1"/>
              </a:solidFill>
            </a:endParaRPr>
          </a:p>
        </p:txBody>
      </p:sp>
      <p:grpSp>
        <p:nvGrpSpPr>
          <p:cNvPr id="4" name="グループ化 3">
            <a:extLst>
              <a:ext uri="{FF2B5EF4-FFF2-40B4-BE49-F238E27FC236}">
                <a16:creationId xmlns:a16="http://schemas.microsoft.com/office/drawing/2014/main" id="{8BA5C769-0EEA-281E-D25B-C146F690B579}"/>
              </a:ext>
            </a:extLst>
          </p:cNvPr>
          <p:cNvGrpSpPr/>
          <p:nvPr/>
        </p:nvGrpSpPr>
        <p:grpSpPr>
          <a:xfrm>
            <a:off x="4460717" y="1201813"/>
            <a:ext cx="7385887" cy="4859022"/>
            <a:chOff x="5036781" y="1187234"/>
            <a:chExt cx="7385887" cy="4859022"/>
          </a:xfrm>
        </p:grpSpPr>
        <p:sp>
          <p:nvSpPr>
            <p:cNvPr id="22" name="テキスト ボックス 21">
              <a:extLst>
                <a:ext uri="{FF2B5EF4-FFF2-40B4-BE49-F238E27FC236}">
                  <a16:creationId xmlns:a16="http://schemas.microsoft.com/office/drawing/2014/main" id="{BBDCE00F-ED87-2227-09FB-CBADED3F1F82}"/>
                </a:ext>
              </a:extLst>
            </p:cNvPr>
            <p:cNvSpPr txBox="1"/>
            <p:nvPr/>
          </p:nvSpPr>
          <p:spPr>
            <a:xfrm>
              <a:off x="5036781" y="1187234"/>
              <a:ext cx="1203235" cy="4859022"/>
            </a:xfrm>
            <a:prstGeom prst="rect">
              <a:avLst/>
            </a:prstGeom>
            <a:noFill/>
          </p:spPr>
          <p:txBody>
            <a:bodyPr wrap="square" rtlCol="0">
              <a:spAutoFit/>
            </a:bodyPr>
            <a:lstStyle/>
            <a:p>
              <a:pPr algn="l">
                <a:lnSpc>
                  <a:spcPct val="250000"/>
                </a:lnSpc>
              </a:pPr>
              <a:r>
                <a:rPr lang="ja-JP" altLang="en-US" sz="1400" b="0" i="0" u="none" strike="noStrike" baseline="0" dirty="0">
                  <a:latin typeface="メイリオ" panose="020B0604030504040204" pitchFamily="50" charset="-128"/>
                  <a:ea typeface="メイリオ" panose="020B0604030504040204" pitchFamily="50" charset="-128"/>
                </a:rPr>
                <a:t>商号	    </a:t>
              </a:r>
            </a:p>
            <a:p>
              <a:pPr algn="l">
                <a:lnSpc>
                  <a:spcPct val="250000"/>
                </a:lnSpc>
              </a:pPr>
              <a:r>
                <a:rPr lang="ja-JP" altLang="en-US" sz="1400" b="0" i="0" u="none" strike="noStrike" baseline="0" dirty="0">
                  <a:latin typeface="メイリオ" panose="020B0604030504040204" pitchFamily="50" charset="-128"/>
                  <a:ea typeface="メイリオ" panose="020B0604030504040204" pitchFamily="50" charset="-128"/>
                </a:rPr>
                <a:t>所在地     	</a:t>
              </a:r>
            </a:p>
            <a:p>
              <a:pPr algn="l">
                <a:lnSpc>
                  <a:spcPct val="250000"/>
                </a:lnSpc>
              </a:pPr>
              <a:r>
                <a:rPr lang="ja-JP" altLang="en-US" sz="1400" b="0" i="0" u="none" strike="noStrike" baseline="0" dirty="0">
                  <a:latin typeface="メイリオ" panose="020B0604030504040204" pitchFamily="50" charset="-128"/>
                  <a:ea typeface="メイリオ" panose="020B0604030504040204" pitchFamily="50" charset="-128"/>
                </a:rPr>
                <a:t>代表者      </a:t>
              </a:r>
            </a:p>
            <a:p>
              <a:pPr algn="l">
                <a:lnSpc>
                  <a:spcPct val="250000"/>
                </a:lnSpc>
              </a:pPr>
              <a:r>
                <a:rPr lang="ja-JP" altLang="en-US" sz="1400" b="0" i="0" u="none" strike="noStrike" baseline="0" dirty="0">
                  <a:latin typeface="メイリオ" panose="020B0604030504040204" pitchFamily="50" charset="-128"/>
                  <a:ea typeface="メイリオ" panose="020B0604030504040204" pitchFamily="50" charset="-128"/>
                </a:rPr>
                <a:t>設立        </a:t>
              </a:r>
            </a:p>
            <a:p>
              <a:pPr algn="l">
                <a:lnSpc>
                  <a:spcPct val="250000"/>
                </a:lnSpc>
              </a:pPr>
              <a:r>
                <a:rPr lang="ja-JP" altLang="en-US" sz="1400" b="0" i="0" u="none" strike="noStrike" baseline="0" dirty="0">
                  <a:latin typeface="メイリオ" panose="020B0604030504040204" pitchFamily="50" charset="-128"/>
                  <a:ea typeface="メイリオ" panose="020B0604030504040204" pitchFamily="50" charset="-128"/>
                </a:rPr>
                <a:t>事業内容              </a:t>
              </a:r>
            </a:p>
            <a:p>
              <a:pPr algn="l">
                <a:lnSpc>
                  <a:spcPct val="250000"/>
                </a:lnSpc>
              </a:pPr>
              <a:r>
                <a:rPr lang="ja-JP" altLang="en-US" sz="1400" b="0" i="0" u="none" strike="noStrike" baseline="0" dirty="0">
                  <a:latin typeface="メイリオ" panose="020B0604030504040204" pitchFamily="50" charset="-128"/>
                  <a:ea typeface="メイリオ" panose="020B0604030504040204" pitchFamily="50" charset="-128"/>
                </a:rPr>
                <a:t>連絡先</a:t>
              </a:r>
              <a:r>
                <a:rPr lang="en-US" altLang="ja-JP" sz="1400" b="0" i="0" u="none" strike="noStrike" baseline="0" dirty="0">
                  <a:latin typeface="メイリオ" panose="020B0604030504040204" pitchFamily="50" charset="-128"/>
                  <a:ea typeface="メイリオ" panose="020B0604030504040204" pitchFamily="50" charset="-128"/>
                </a:rPr>
                <a:t>         </a:t>
              </a:r>
            </a:p>
            <a:p>
              <a:pPr algn="l">
                <a:lnSpc>
                  <a:spcPct val="250000"/>
                </a:lnSpc>
              </a:pPr>
              <a:r>
                <a:rPr lang="ja-JP" altLang="en-US" sz="1400" b="0" i="0" u="none" strike="noStrike" baseline="0" dirty="0">
                  <a:latin typeface="メイリオ" panose="020B0604030504040204" pitchFamily="50" charset="-128"/>
                  <a:ea typeface="メイリオ" panose="020B0604030504040204" pitchFamily="50" charset="-128"/>
                </a:rPr>
                <a:t>資本金      </a:t>
              </a:r>
            </a:p>
            <a:p>
              <a:pPr algn="l">
                <a:lnSpc>
                  <a:spcPct val="250000"/>
                </a:lnSpc>
              </a:pPr>
              <a:r>
                <a:rPr lang="ja-JP" altLang="en-US" sz="1400" b="0" i="0" u="none" strike="noStrike" baseline="0" dirty="0">
                  <a:latin typeface="メイリオ" panose="020B0604030504040204" pitchFamily="50" charset="-128"/>
                  <a:ea typeface="メイリオ" panose="020B0604030504040204" pitchFamily="50" charset="-128"/>
                </a:rPr>
                <a:t>従業員数</a:t>
              </a:r>
              <a:endParaRPr lang="en-US" altLang="ja-JP" sz="1400" b="0" i="0" u="none" strike="noStrike" baseline="0" dirty="0">
                <a:latin typeface="メイリオ" panose="020B0604030504040204" pitchFamily="50" charset="-128"/>
                <a:ea typeface="メイリオ" panose="020B0604030504040204" pitchFamily="50" charset="-128"/>
              </a:endParaRPr>
            </a:p>
            <a:p>
              <a:pPr>
                <a:lnSpc>
                  <a:spcPct val="250000"/>
                </a:lnSpc>
              </a:pPr>
              <a:r>
                <a:rPr lang="ja-JP" altLang="en-US" sz="1400" b="0" i="0" u="none" strike="noStrike" baseline="0" dirty="0">
                  <a:latin typeface="メイリオ" panose="020B0604030504040204" pitchFamily="50" charset="-128"/>
                  <a:ea typeface="メイリオ" panose="020B0604030504040204" pitchFamily="50" charset="-128"/>
                </a:rPr>
                <a:t>認証・資格   </a:t>
              </a:r>
            </a:p>
          </p:txBody>
        </p:sp>
        <p:sp>
          <p:nvSpPr>
            <p:cNvPr id="26" name="テキスト ボックス 25">
              <a:extLst>
                <a:ext uri="{FF2B5EF4-FFF2-40B4-BE49-F238E27FC236}">
                  <a16:creationId xmlns:a16="http://schemas.microsoft.com/office/drawing/2014/main" id="{FF137D74-DACB-956D-7F60-BB73766F34EF}"/>
                </a:ext>
              </a:extLst>
            </p:cNvPr>
            <p:cNvSpPr txBox="1"/>
            <p:nvPr/>
          </p:nvSpPr>
          <p:spPr>
            <a:xfrm>
              <a:off x="6373995" y="1187234"/>
              <a:ext cx="6048673" cy="4859022"/>
            </a:xfrm>
            <a:prstGeom prst="rect">
              <a:avLst/>
            </a:prstGeom>
            <a:noFill/>
          </p:spPr>
          <p:txBody>
            <a:bodyPr wrap="square" rtlCol="0">
              <a:spAutoFit/>
            </a:bodyPr>
            <a:lstStyle/>
            <a:p>
              <a:pPr algn="l">
                <a:lnSpc>
                  <a:spcPct val="250000"/>
                </a:lnSpc>
              </a:pPr>
              <a:r>
                <a:rPr lang="ja-JP" altLang="en-US" sz="1400" b="0" i="0" u="none" strike="noStrike" baseline="0" dirty="0">
                  <a:latin typeface="メイリオ" panose="020B0604030504040204" pitchFamily="50" charset="-128"/>
                  <a:ea typeface="メイリオ" panose="020B0604030504040204" pitchFamily="50" charset="-128"/>
                </a:rPr>
                <a:t>株式会社</a:t>
              </a:r>
              <a:r>
                <a:rPr lang="ja-JP" altLang="en-US" sz="1400" dirty="0">
                  <a:latin typeface="メイリオ" panose="020B0604030504040204" pitchFamily="50" charset="-128"/>
                  <a:ea typeface="メイリオ" panose="020B0604030504040204" pitchFamily="50" charset="-128"/>
                </a:rPr>
                <a:t>●●●●●</a:t>
              </a:r>
              <a:endParaRPr lang="ja-JP" altLang="en-US" sz="1400" b="0" i="0" u="none" strike="noStrike" baseline="0" dirty="0">
                <a:latin typeface="メイリオ" panose="020B0604030504040204" pitchFamily="50" charset="-128"/>
                <a:ea typeface="メイリオ" panose="020B0604030504040204" pitchFamily="50" charset="-128"/>
              </a:endParaRPr>
            </a:p>
            <a:p>
              <a:pPr algn="l">
                <a:lnSpc>
                  <a:spcPct val="250000"/>
                </a:lnSpc>
              </a:pPr>
              <a:r>
                <a:rPr lang="ja-JP" altLang="en-US" sz="1400" b="0" i="0" u="none" strike="noStrike" baseline="0" dirty="0">
                  <a:latin typeface="メイリオ" panose="020B0604030504040204" pitchFamily="50" charset="-128"/>
                  <a:ea typeface="メイリオ" panose="020B0604030504040204" pitchFamily="50" charset="-128"/>
                </a:rPr>
                <a:t>〒</a:t>
              </a:r>
              <a:r>
                <a:rPr lang="en-US" altLang="ja-JP" sz="1400" b="0" i="0" u="none" strike="noStrike" baseline="0" dirty="0">
                  <a:latin typeface="メイリオ" panose="020B0604030504040204" pitchFamily="50" charset="-128"/>
                  <a:ea typeface="メイリオ" panose="020B0604030504040204" pitchFamily="50" charset="-128"/>
                </a:rPr>
                <a:t>00-0000</a:t>
              </a:r>
              <a:r>
                <a:rPr lang="ja-JP" altLang="en-US" sz="1400" b="0" i="0" u="none" strike="noStrike" baseline="0" dirty="0">
                  <a:latin typeface="メイリオ" panose="020B0604030504040204" pitchFamily="50" charset="-128"/>
                  <a:ea typeface="メイリオ" panose="020B0604030504040204" pitchFamily="50" charset="-128"/>
                </a:rPr>
                <a:t>　東京都</a:t>
              </a:r>
              <a:r>
                <a:rPr lang="ja-JP" altLang="en-US" sz="1400" dirty="0">
                  <a:latin typeface="メイリオ" panose="020B0604030504040204" pitchFamily="50" charset="-128"/>
                  <a:ea typeface="メイリオ" panose="020B0604030504040204" pitchFamily="50" charset="-128"/>
                </a:rPr>
                <a:t>●●●●●●●</a:t>
              </a:r>
              <a:endParaRPr lang="en-US" altLang="ja-JP" sz="1400" b="0" i="0" u="none" strike="noStrike" baseline="0" dirty="0">
                <a:latin typeface="メイリオ" panose="020B0604030504040204" pitchFamily="50" charset="-128"/>
                <a:ea typeface="メイリオ" panose="020B0604030504040204" pitchFamily="50" charset="-128"/>
              </a:endParaRPr>
            </a:p>
            <a:p>
              <a:pPr algn="l">
                <a:lnSpc>
                  <a:spcPct val="250000"/>
                </a:lnSpc>
              </a:pPr>
              <a:r>
                <a:rPr lang="ja-JP" altLang="en-US" sz="1400" b="0" i="0" u="none" strike="noStrike" baseline="0" dirty="0">
                  <a:latin typeface="メイリオ" panose="020B0604030504040204" pitchFamily="50" charset="-128"/>
                  <a:ea typeface="メイリオ" panose="020B0604030504040204" pitchFamily="50" charset="-128"/>
                </a:rPr>
                <a:t>代表取締役　</a:t>
              </a:r>
              <a:r>
                <a:rPr lang="ja-JP" altLang="en-US" sz="1400" dirty="0">
                  <a:latin typeface="メイリオ" panose="020B0604030504040204" pitchFamily="50" charset="-128"/>
                  <a:ea typeface="メイリオ" panose="020B0604030504040204" pitchFamily="50" charset="-128"/>
                </a:rPr>
                <a:t> ●● ●●</a:t>
              </a:r>
              <a:endParaRPr lang="ja-JP" altLang="en-US" sz="1400" b="0" i="0" u="none" strike="noStrike" baseline="0" dirty="0">
                <a:latin typeface="メイリオ" panose="020B0604030504040204" pitchFamily="50" charset="-128"/>
                <a:ea typeface="メイリオ" panose="020B0604030504040204" pitchFamily="50" charset="-128"/>
              </a:endParaRPr>
            </a:p>
            <a:p>
              <a:pPr algn="l">
                <a:lnSpc>
                  <a:spcPct val="250000"/>
                </a:lnSpc>
              </a:pPr>
              <a:r>
                <a:rPr lang="en-US" altLang="ja-JP" sz="1400" b="0" i="0" u="none" strike="noStrike" baseline="0" dirty="0">
                  <a:latin typeface="メイリオ" panose="020B0604030504040204" pitchFamily="50" charset="-128"/>
                  <a:ea typeface="メイリオ" panose="020B0604030504040204" pitchFamily="50" charset="-128"/>
                </a:rPr>
                <a:t>20</a:t>
              </a:r>
              <a:r>
                <a:rPr lang="ja-JP" altLang="en-US" sz="1400" dirty="0">
                  <a:latin typeface="メイリオ" panose="020B0604030504040204" pitchFamily="50" charset="-128"/>
                  <a:ea typeface="メイリオ" panose="020B0604030504040204" pitchFamily="50" charset="-128"/>
                </a:rPr>
                <a:t> ●●</a:t>
              </a:r>
              <a:r>
                <a:rPr lang="ja-JP" altLang="en-US" sz="1400" b="0" i="0" u="none" strike="noStrike" baseline="0" dirty="0">
                  <a:latin typeface="メイリオ" panose="020B0604030504040204" pitchFamily="50" charset="-128"/>
                  <a:ea typeface="メイリオ" panose="020B0604030504040204" pitchFamily="50" charset="-128"/>
                </a:rPr>
                <a:t>年</a:t>
              </a:r>
              <a:r>
                <a:rPr lang="ja-JP" altLang="en-US" sz="1400" dirty="0">
                  <a:latin typeface="メイリオ" panose="020B0604030504040204" pitchFamily="50" charset="-128"/>
                  <a:ea typeface="メイリオ" panose="020B0604030504040204" pitchFamily="50" charset="-128"/>
                </a:rPr>
                <a:t>●●</a:t>
              </a:r>
              <a:r>
                <a:rPr lang="ja-JP" altLang="en-US" sz="1400" b="0" i="0" u="none" strike="noStrike" baseline="0" dirty="0">
                  <a:latin typeface="メイリオ" panose="020B0604030504040204" pitchFamily="50" charset="-128"/>
                  <a:ea typeface="メイリオ" panose="020B0604030504040204" pitchFamily="50" charset="-128"/>
                </a:rPr>
                <a:t>月</a:t>
              </a:r>
              <a:r>
                <a:rPr lang="ja-JP" altLang="en-US" sz="1400" dirty="0">
                  <a:latin typeface="メイリオ" panose="020B0604030504040204" pitchFamily="50" charset="-128"/>
                  <a:ea typeface="メイリオ" panose="020B0604030504040204" pitchFamily="50" charset="-128"/>
                </a:rPr>
                <a:t>●●</a:t>
              </a:r>
              <a:r>
                <a:rPr lang="ja-JP" altLang="en-US" sz="1400" b="0" i="0" u="none" strike="noStrike" baseline="0" dirty="0">
                  <a:latin typeface="メイリオ" panose="020B0604030504040204" pitchFamily="50" charset="-128"/>
                  <a:ea typeface="メイリオ" panose="020B0604030504040204" pitchFamily="50" charset="-128"/>
                </a:rPr>
                <a:t>日</a:t>
              </a:r>
            </a:p>
            <a:p>
              <a:pPr algn="l">
                <a:lnSpc>
                  <a:spcPct val="250000"/>
                </a:lnSpc>
              </a:pPr>
              <a:r>
                <a:rPr lang="ja-JP" altLang="en-US" sz="1400" dirty="0">
                  <a:latin typeface="メイリオ" panose="020B0604030504040204" pitchFamily="50" charset="-128"/>
                  <a:ea typeface="メイリオ" panose="020B0604030504040204" pitchFamily="50" charset="-128"/>
                </a:rPr>
                <a:t>●●●●●●● </a:t>
              </a:r>
              <a:endParaRPr lang="en-US" altLang="ja-JP" sz="1400" dirty="0">
                <a:latin typeface="メイリオ" panose="020B0604030504040204" pitchFamily="50" charset="-128"/>
                <a:ea typeface="メイリオ" panose="020B0604030504040204" pitchFamily="50" charset="-128"/>
              </a:endParaRPr>
            </a:p>
            <a:p>
              <a:pPr algn="l">
                <a:lnSpc>
                  <a:spcPct val="250000"/>
                </a:lnSpc>
              </a:pPr>
              <a:r>
                <a:rPr lang="en-US" altLang="ja-JP" sz="1400" b="0" i="0" u="none" strike="noStrike" baseline="0" dirty="0">
                  <a:latin typeface="メイリオ" panose="020B0604030504040204" pitchFamily="50" charset="-128"/>
                  <a:ea typeface="メイリオ" panose="020B0604030504040204" pitchFamily="50" charset="-128"/>
                </a:rPr>
                <a:t>TEL</a:t>
              </a:r>
              <a:r>
                <a:rPr lang="ja-JP" altLang="en-US" sz="1400" b="0" i="0" u="none" strike="noStrike" baseline="0" dirty="0">
                  <a:latin typeface="メイリオ" panose="020B0604030504040204" pitchFamily="50" charset="-128"/>
                  <a:ea typeface="メイリオ" panose="020B0604030504040204" pitchFamily="50" charset="-128"/>
                </a:rPr>
                <a:t>：</a:t>
              </a:r>
              <a:r>
                <a:rPr lang="en-US" altLang="ja-JP" sz="1400" b="0" i="0" u="none" strike="noStrike" baseline="0" dirty="0">
                  <a:latin typeface="メイリオ" panose="020B0604030504040204" pitchFamily="50" charset="-128"/>
                  <a:ea typeface="メイリオ" panose="020B0604030504040204" pitchFamily="50" charset="-128"/>
                </a:rPr>
                <a:t>03-</a:t>
              </a:r>
              <a:r>
                <a:rPr lang="ja-JP" altLang="en-US" sz="1400" dirty="0">
                  <a:latin typeface="メイリオ" panose="020B0604030504040204" pitchFamily="50" charset="-128"/>
                  <a:ea typeface="メイリオ" panose="020B0604030504040204" pitchFamily="50" charset="-128"/>
                </a:rPr>
                <a:t>●●●● </a:t>
              </a:r>
              <a:r>
                <a:rPr lang="en-US" altLang="ja-JP" sz="1400" b="0" i="0" u="none" strike="noStrike" baseline="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 ●●●● </a:t>
              </a:r>
              <a:r>
                <a:rPr lang="ja-JP" altLang="en-US" sz="1400" b="0" i="0" u="none" strike="noStrike" baseline="0" dirty="0">
                  <a:latin typeface="メイリオ" panose="020B0604030504040204" pitchFamily="50" charset="-128"/>
                  <a:ea typeface="メイリオ" panose="020B0604030504040204" pitchFamily="50" charset="-128"/>
                </a:rPr>
                <a:t>（代表）</a:t>
              </a:r>
              <a:r>
                <a:rPr lang="en-US" altLang="ja-JP" sz="1400" b="0" i="0" u="none" strike="noStrike" baseline="0" dirty="0">
                  <a:latin typeface="メイリオ" panose="020B0604030504040204" pitchFamily="50" charset="-128"/>
                  <a:ea typeface="メイリオ" panose="020B0604030504040204" pitchFamily="50" charset="-128"/>
                </a:rPr>
                <a:t>FAX </a:t>
              </a:r>
              <a:r>
                <a:rPr lang="ja-JP" altLang="en-US" sz="1400" b="0" i="0" u="none" strike="noStrike" baseline="0" dirty="0">
                  <a:latin typeface="メイリオ" panose="020B0604030504040204" pitchFamily="50" charset="-128"/>
                  <a:ea typeface="メイリオ" panose="020B0604030504040204" pitchFamily="50" charset="-128"/>
                </a:rPr>
                <a:t>：</a:t>
              </a:r>
              <a:r>
                <a:rPr lang="en-US" altLang="ja-JP" sz="1400" b="0" i="0" u="none" strike="noStrike" baseline="0" dirty="0">
                  <a:latin typeface="メイリオ" panose="020B0604030504040204" pitchFamily="50" charset="-128"/>
                  <a:ea typeface="メイリオ" panose="020B0604030504040204" pitchFamily="50" charset="-128"/>
                </a:rPr>
                <a:t>03-</a:t>
              </a:r>
              <a:r>
                <a:rPr lang="ja-JP" altLang="en-US" sz="1400" dirty="0">
                  <a:latin typeface="メイリオ" panose="020B0604030504040204" pitchFamily="50" charset="-128"/>
                  <a:ea typeface="メイリオ" panose="020B0604030504040204" pitchFamily="50" charset="-128"/>
                </a:rPr>
                <a:t>●●●●</a:t>
              </a:r>
              <a:r>
                <a:rPr lang="en-US" altLang="ja-JP" sz="1400" b="0" i="0" u="none" strike="noStrike" baseline="0" dirty="0">
                  <a:latin typeface="メイリオ" panose="020B0604030504040204" pitchFamily="50" charset="-128"/>
                  <a:ea typeface="メイリオ" panose="020B0604030504040204" pitchFamily="50" charset="-128"/>
                </a:rPr>
                <a:t>-</a:t>
              </a:r>
              <a:r>
                <a:rPr lang="ja-JP" altLang="en-US" sz="1400" b="0" i="0" u="none" strike="noStrike" baseline="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 </a:t>
              </a:r>
              <a:endParaRPr lang="en-US" altLang="ja-JP" sz="1400" dirty="0">
                <a:latin typeface="メイリオ" panose="020B0604030504040204" pitchFamily="50" charset="-128"/>
                <a:ea typeface="メイリオ" panose="020B0604030504040204" pitchFamily="50" charset="-128"/>
              </a:endParaRPr>
            </a:p>
            <a:p>
              <a:pPr algn="l">
                <a:lnSpc>
                  <a:spcPct val="250000"/>
                </a:lnSpc>
              </a:pPr>
              <a:r>
                <a:rPr lang="en-US" altLang="ja-JP" sz="1400" b="0" i="0" u="none" strike="noStrike" baseline="0" dirty="0">
                  <a:latin typeface="メイリオ" panose="020B0604030504040204" pitchFamily="50" charset="-128"/>
                  <a:ea typeface="メイリオ" panose="020B0604030504040204" pitchFamily="50" charset="-128"/>
                </a:rPr>
                <a:t>00,000</a:t>
              </a:r>
              <a:r>
                <a:rPr lang="ja-JP" altLang="en-US" sz="1400" dirty="0">
                  <a:latin typeface="メイリオ" panose="020B0604030504040204" pitchFamily="50" charset="-128"/>
                  <a:ea typeface="メイリオ" panose="020B0604030504040204" pitchFamily="50" charset="-128"/>
                </a:rPr>
                <a:t>円（資本準備金を含む）</a:t>
              </a:r>
              <a:endParaRPr lang="ja-JP" altLang="en-US" sz="1400" b="0" i="0" u="none" strike="noStrike" baseline="0" dirty="0">
                <a:latin typeface="メイリオ" panose="020B0604030504040204" pitchFamily="50" charset="-128"/>
                <a:ea typeface="メイリオ" panose="020B0604030504040204" pitchFamily="50" charset="-128"/>
              </a:endParaRPr>
            </a:p>
            <a:p>
              <a:pPr>
                <a:lnSpc>
                  <a:spcPct val="250000"/>
                </a:lnSpc>
              </a:pPr>
              <a:r>
                <a:rPr lang="ja-JP" altLang="en-US" sz="1400" dirty="0">
                  <a:latin typeface="メイリオ" panose="020B0604030504040204" pitchFamily="50" charset="-128"/>
                  <a:ea typeface="メイリオ" panose="020B0604030504040204" pitchFamily="50" charset="-128"/>
                </a:rPr>
                <a:t>●●名（</a:t>
              </a:r>
              <a:r>
                <a:rPr lang="en-US" altLang="ja-JP" sz="1400" dirty="0">
                  <a:latin typeface="メイリオ" panose="020B0604030504040204" pitchFamily="50" charset="-128"/>
                  <a:ea typeface="メイリオ" panose="020B0604030504040204" pitchFamily="50" charset="-128"/>
                </a:rPr>
                <a:t>20</a:t>
              </a:r>
              <a:r>
                <a:rPr lang="ja-JP" altLang="en-US" sz="1400" dirty="0">
                  <a:latin typeface="メイリオ" panose="020B0604030504040204" pitchFamily="50" charset="-128"/>
                  <a:ea typeface="メイリオ" panose="020B0604030504040204" pitchFamily="50" charset="-128"/>
                </a:rPr>
                <a:t>●●年●●月●●日現在）</a:t>
              </a:r>
              <a:endParaRPr lang="en-US" altLang="ja-JP" sz="1400" dirty="0">
                <a:latin typeface="メイリオ" panose="020B0604030504040204" pitchFamily="50" charset="-128"/>
                <a:ea typeface="メイリオ" panose="020B0604030504040204" pitchFamily="50" charset="-128"/>
              </a:endParaRPr>
            </a:p>
            <a:p>
              <a:pPr algn="l">
                <a:lnSpc>
                  <a:spcPct val="250000"/>
                </a:lnSpc>
              </a:pPr>
              <a:r>
                <a:rPr lang="ja-JP" altLang="en-US" sz="1400" dirty="0">
                  <a:latin typeface="メイリオ" panose="020B0604030504040204" pitchFamily="50" charset="-128"/>
                  <a:ea typeface="メイリオ" panose="020B0604030504040204" pitchFamily="50" charset="-128"/>
                </a:rPr>
                <a:t>●●●●●●●●●</a:t>
              </a:r>
              <a:endParaRPr lang="ja-JP" altLang="en-US" sz="1400" b="0" i="0" u="none" strike="noStrike" baseline="0" dirty="0">
                <a:latin typeface="メイリオ" panose="020B0604030504040204" pitchFamily="50" charset="-128"/>
                <a:ea typeface="メイリオ" panose="020B0604030504040204" pitchFamily="50" charset="-128"/>
              </a:endParaRPr>
            </a:p>
          </p:txBody>
        </p:sp>
      </p:grpSp>
      <p:sp>
        <p:nvSpPr>
          <p:cNvPr id="49" name="タイトル 1">
            <a:extLst>
              <a:ext uri="{FF2B5EF4-FFF2-40B4-BE49-F238E27FC236}">
                <a16:creationId xmlns:a16="http://schemas.microsoft.com/office/drawing/2014/main" id="{107F80D6-A194-1604-DD20-BA27B246F2BD}"/>
              </a:ext>
            </a:extLst>
          </p:cNvPr>
          <p:cNvSpPr txBox="1">
            <a:spLocks/>
          </p:cNvSpPr>
          <p:nvPr/>
        </p:nvSpPr>
        <p:spPr>
          <a:xfrm>
            <a:off x="47328" y="54788"/>
            <a:ext cx="10972800" cy="422530"/>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会社概要</a:t>
            </a:r>
            <a:endParaRPr lang="ja-JP" altLang="en-US" sz="800" b="0" dirty="0">
              <a:solidFill>
                <a:srgbClr val="C00000"/>
              </a:solidFill>
            </a:endParaRPr>
          </a:p>
        </p:txBody>
      </p:sp>
      <p:sp>
        <p:nvSpPr>
          <p:cNvPr id="2" name="正方形/長方形 1">
            <a:extLst>
              <a:ext uri="{FF2B5EF4-FFF2-40B4-BE49-F238E27FC236}">
                <a16:creationId xmlns:a16="http://schemas.microsoft.com/office/drawing/2014/main" id="{63A4063A-F847-B36A-0F8B-B5BFAF1E0831}"/>
              </a:ext>
            </a:extLst>
          </p:cNvPr>
          <p:cNvSpPr/>
          <p:nvPr/>
        </p:nvSpPr>
        <p:spPr>
          <a:xfrm>
            <a:off x="623392" y="2888940"/>
            <a:ext cx="2952328" cy="1080120"/>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altLang="ja-JP" sz="4000" dirty="0">
                <a:latin typeface="メイリオ" panose="020B0604030504040204" pitchFamily="50" charset="-128"/>
                <a:ea typeface="メイリオ" panose="020B0604030504040204" pitchFamily="50" charset="-128"/>
              </a:rPr>
              <a:t>LOGO</a:t>
            </a:r>
            <a:endParaRPr kumimoji="1" lang="ja-JP" altLang="en-US" sz="4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9311933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rot="5400000">
            <a:off x="2667001" y="-2667001"/>
            <a:ext cx="6858000" cy="12192001"/>
          </a:xfrm>
          <a:prstGeom prst="rect">
            <a:avLst/>
          </a:prstGeom>
          <a:gradFill flip="none" rotWithShape="1">
            <a:gsLst>
              <a:gs pos="64000">
                <a:srgbClr val="E0B92C"/>
              </a:gs>
              <a:gs pos="100000">
                <a:srgbClr val="FBF6E5"/>
              </a:gs>
            </a:gsLst>
            <a:lin ang="0" scaled="0"/>
            <a:tileRect/>
          </a:gradFill>
          <a:ln w="631825">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Arial" panose="020B0604020202020204" pitchFamily="34" charset="0"/>
              <a:ea typeface="メイリオ" panose="020B0604030504040204" pitchFamily="50" charset="-128"/>
            </a:endParaRPr>
          </a:p>
        </p:txBody>
      </p:sp>
      <p:sp>
        <p:nvSpPr>
          <p:cNvPr id="2" name="正方形/長方形 1">
            <a:extLst>
              <a:ext uri="{FF2B5EF4-FFF2-40B4-BE49-F238E27FC236}">
                <a16:creationId xmlns:a16="http://schemas.microsoft.com/office/drawing/2014/main" id="{9CDA5B77-95BF-C170-99D0-D53EE2E4DF83}"/>
              </a:ext>
            </a:extLst>
          </p:cNvPr>
          <p:cNvSpPr/>
          <p:nvPr/>
        </p:nvSpPr>
        <p:spPr>
          <a:xfrm>
            <a:off x="3970156" y="2888940"/>
            <a:ext cx="4251688" cy="1080120"/>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altLang="ja-JP" sz="4000" dirty="0">
                <a:latin typeface="メイリオ" panose="020B0604030504040204" pitchFamily="50" charset="-128"/>
                <a:ea typeface="メイリオ" panose="020B0604030504040204" pitchFamily="50" charset="-128"/>
              </a:rPr>
              <a:t>LOGO</a:t>
            </a:r>
            <a:endParaRPr kumimoji="1" lang="ja-JP" altLang="en-US" sz="4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0987181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C121ED-D306-F531-A3F0-1D52599468E4}"/>
            </a:ext>
          </a:extLst>
        </p:cNvPr>
        <p:cNvGrpSpPr/>
        <p:nvPr/>
      </p:nvGrpSpPr>
      <p:grpSpPr>
        <a:xfrm>
          <a:off x="0" y="0"/>
          <a:ext cx="0" cy="0"/>
          <a:chOff x="0" y="0"/>
          <a:chExt cx="0" cy="0"/>
        </a:xfrm>
      </p:grpSpPr>
      <p:sp>
        <p:nvSpPr>
          <p:cNvPr id="5" name="スライド番号プレースホルダー 2">
            <a:extLst>
              <a:ext uri="{FF2B5EF4-FFF2-40B4-BE49-F238E27FC236}">
                <a16:creationId xmlns:a16="http://schemas.microsoft.com/office/drawing/2014/main" id="{0DD8C846-9335-6C56-E5A7-3C6082571514}"/>
              </a:ext>
            </a:extLst>
          </p:cNvPr>
          <p:cNvSpPr txBox="1">
            <a:spLocks/>
          </p:cNvSpPr>
          <p:nvPr/>
        </p:nvSpPr>
        <p:spPr>
          <a:xfrm>
            <a:off x="11784632" y="6525344"/>
            <a:ext cx="504056" cy="216024"/>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441896B1-EEF4-4E14-A673-71CB558AAAB0}" type="slidenum">
              <a:rPr lang="ja-JP" altLang="en-US" sz="1000" b="1" smtClean="0">
                <a:solidFill>
                  <a:srgbClr val="E0B92C"/>
                </a:solidFill>
                <a:latin typeface="メイリオ" panose="020B0604030504040204" pitchFamily="50" charset="-128"/>
              </a:rPr>
              <a:pPr/>
              <a:t>17</a:t>
            </a:fld>
            <a:endParaRPr lang="ja-JP" altLang="en-US" sz="1000" b="1" dirty="0">
              <a:solidFill>
                <a:srgbClr val="E0B92C"/>
              </a:solidFill>
              <a:latin typeface="メイリオ" panose="020B0604030504040204" pitchFamily="50" charset="-128"/>
            </a:endParaRPr>
          </a:p>
        </p:txBody>
      </p:sp>
      <p:sp>
        <p:nvSpPr>
          <p:cNvPr id="10" name="テキスト ボックス 9">
            <a:extLst>
              <a:ext uri="{FF2B5EF4-FFF2-40B4-BE49-F238E27FC236}">
                <a16:creationId xmlns:a16="http://schemas.microsoft.com/office/drawing/2014/main" id="{FE5EA7FF-676E-BD68-A735-08195BFE3534}"/>
              </a:ext>
            </a:extLst>
          </p:cNvPr>
          <p:cNvSpPr txBox="1"/>
          <p:nvPr/>
        </p:nvSpPr>
        <p:spPr>
          <a:xfrm>
            <a:off x="0" y="2924944"/>
            <a:ext cx="12192000" cy="553998"/>
          </a:xfrm>
          <a:prstGeom prst="rect">
            <a:avLst/>
          </a:prstGeom>
          <a:noFill/>
        </p:spPr>
        <p:txBody>
          <a:bodyPr wrap="square" rtlCol="0">
            <a:spAutoFit/>
          </a:bodyPr>
          <a:lstStyle/>
          <a:p>
            <a:pPr algn="ctr"/>
            <a:r>
              <a:rPr lang="ja-JP" altLang="en-US" sz="3000" b="1" dirty="0">
                <a:solidFill>
                  <a:schemeClr val="tx1">
                    <a:lumMod val="85000"/>
                    <a:lumOff val="15000"/>
                  </a:schemeClr>
                </a:solidFill>
                <a:latin typeface="メイリオ" panose="020B0604030504040204" pitchFamily="50" charset="-128"/>
                <a:ea typeface="メイリオ" panose="020B0604030504040204" pitchFamily="50" charset="-128"/>
              </a:rPr>
              <a:t>その他のデザインパターン</a:t>
            </a:r>
            <a:endParaRPr lang="en-US" altLang="ja-JP" sz="3000" b="1"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1485514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77FB8F-27C9-0612-5CD2-174421EDD9BB}"/>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8C870D2F-D4C0-D521-0E82-3AE3A3BA1753}"/>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18</a:t>
            </a:fld>
            <a:endParaRPr lang="ja-JP" altLang="en-US" b="1" dirty="0">
              <a:solidFill>
                <a:schemeClr val="bg1"/>
              </a:solidFill>
              <a:latin typeface="メイリオ" panose="020B0604030504040204" pitchFamily="50" charset="-128"/>
            </a:endParaRPr>
          </a:p>
        </p:txBody>
      </p:sp>
      <p:sp>
        <p:nvSpPr>
          <p:cNvPr id="56" name="タイトル 1">
            <a:extLst>
              <a:ext uri="{FF2B5EF4-FFF2-40B4-BE49-F238E27FC236}">
                <a16:creationId xmlns:a16="http://schemas.microsoft.com/office/drawing/2014/main" id="{B6562A50-DEC5-E0EF-FA9A-13E9115E9CE8}"/>
              </a:ext>
            </a:extLst>
          </p:cNvPr>
          <p:cNvSpPr txBox="1">
            <a:spLocks/>
          </p:cNvSpPr>
          <p:nvPr/>
        </p:nvSpPr>
        <p:spPr>
          <a:xfrm>
            <a:off x="47328" y="63289"/>
            <a:ext cx="10972800" cy="402933"/>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rgbClr val="40404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solidFill>
                  <a:schemeClr val="bg1"/>
                </a:solidFill>
              </a:rPr>
              <a:t>課題</a:t>
            </a:r>
            <a:endParaRPr lang="ja-JP" altLang="en-US" sz="800" b="0" dirty="0">
              <a:solidFill>
                <a:schemeClr val="bg1"/>
              </a:solidFill>
            </a:endParaRPr>
          </a:p>
        </p:txBody>
      </p:sp>
      <p:sp>
        <p:nvSpPr>
          <p:cNvPr id="2" name="四角形: 角を丸くする 1">
            <a:extLst>
              <a:ext uri="{FF2B5EF4-FFF2-40B4-BE49-F238E27FC236}">
                <a16:creationId xmlns:a16="http://schemas.microsoft.com/office/drawing/2014/main" id="{C2B9DD0D-333C-7DA7-8D23-B0F4A994C56C}"/>
              </a:ext>
            </a:extLst>
          </p:cNvPr>
          <p:cNvSpPr/>
          <p:nvPr/>
        </p:nvSpPr>
        <p:spPr>
          <a:xfrm>
            <a:off x="6276020" y="1477849"/>
            <a:ext cx="5400600" cy="3066427"/>
          </a:xfrm>
          <a:prstGeom prst="roundRect">
            <a:avLst>
              <a:gd name="adj" fmla="val 2888"/>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150000"/>
              </a:lnSpc>
            </a:pPr>
            <a:endParaRPr kumimoji="1" lang="ja-JP" altLang="en-US" sz="1400" b="1"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4" name="四角形: 角を丸くする 3">
            <a:extLst>
              <a:ext uri="{FF2B5EF4-FFF2-40B4-BE49-F238E27FC236}">
                <a16:creationId xmlns:a16="http://schemas.microsoft.com/office/drawing/2014/main" id="{81C4A810-C5BB-902C-253F-A47B021EDDA9}"/>
              </a:ext>
            </a:extLst>
          </p:cNvPr>
          <p:cNvSpPr/>
          <p:nvPr/>
        </p:nvSpPr>
        <p:spPr>
          <a:xfrm>
            <a:off x="532592" y="1477849"/>
            <a:ext cx="5400600" cy="3066427"/>
          </a:xfrm>
          <a:prstGeom prst="roundRect">
            <a:avLst>
              <a:gd name="adj" fmla="val 219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150000"/>
              </a:lnSpc>
            </a:pPr>
            <a:endParaRPr kumimoji="1" lang="ja-JP" altLang="en-US" sz="1400" b="1"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5" name="四角形: 角を丸くする 4">
            <a:extLst>
              <a:ext uri="{FF2B5EF4-FFF2-40B4-BE49-F238E27FC236}">
                <a16:creationId xmlns:a16="http://schemas.microsoft.com/office/drawing/2014/main" id="{69E26C01-3CA3-AA72-B6B4-C9F31A6F9A7C}"/>
              </a:ext>
            </a:extLst>
          </p:cNvPr>
          <p:cNvSpPr/>
          <p:nvPr/>
        </p:nvSpPr>
        <p:spPr>
          <a:xfrm>
            <a:off x="6428420" y="3113788"/>
            <a:ext cx="5112568" cy="1296144"/>
          </a:xfrm>
          <a:prstGeom prst="roundRect">
            <a:avLst>
              <a:gd name="adj" fmla="val 473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150000"/>
              </a:lnSpc>
            </a:pPr>
            <a:endParaRPr kumimoji="1" lang="ja-JP" altLang="en-US" sz="1400" b="1"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6" name="四角形: 角を丸くする 5">
            <a:extLst>
              <a:ext uri="{FF2B5EF4-FFF2-40B4-BE49-F238E27FC236}">
                <a16:creationId xmlns:a16="http://schemas.microsoft.com/office/drawing/2014/main" id="{EF74D18C-9353-6A01-3A45-F066D7D97D10}"/>
              </a:ext>
            </a:extLst>
          </p:cNvPr>
          <p:cNvSpPr/>
          <p:nvPr/>
        </p:nvSpPr>
        <p:spPr>
          <a:xfrm>
            <a:off x="684992" y="3113788"/>
            <a:ext cx="5112568" cy="1296144"/>
          </a:xfrm>
          <a:prstGeom prst="roundRect">
            <a:avLst>
              <a:gd name="adj" fmla="val 473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150000"/>
              </a:lnSpc>
            </a:pPr>
            <a:endParaRPr kumimoji="1" lang="ja-JP" altLang="en-US" sz="1400" b="1"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A93504EC-166E-F468-24D6-F08C0377A5AD}"/>
              </a:ext>
            </a:extLst>
          </p:cNvPr>
          <p:cNvSpPr txBox="1"/>
          <p:nvPr/>
        </p:nvSpPr>
        <p:spPr>
          <a:xfrm>
            <a:off x="763340" y="3222341"/>
            <a:ext cx="3816424" cy="1034899"/>
          </a:xfrm>
          <a:prstGeom prst="rect">
            <a:avLst/>
          </a:prstGeom>
          <a:noFill/>
        </p:spPr>
        <p:txBody>
          <a:bodyPr wrap="square" rtlCol="0">
            <a:spAutoFit/>
          </a:bodyPr>
          <a:lstStyle/>
          <a:p>
            <a:pPr>
              <a:lnSpc>
                <a:spcPct val="150000"/>
              </a:lnSpc>
            </a:pPr>
            <a:r>
              <a:rPr lang="ja-JP" altLang="en-US" sz="1400" dirty="0">
                <a:latin typeface="メイリオ" panose="020B0604030504040204" pitchFamily="50" charset="-128"/>
                <a:ea typeface="メイリオ" panose="020B0604030504040204" pitchFamily="50" charset="-128"/>
              </a:rPr>
              <a:t>・テキストが入ります</a:t>
            </a:r>
            <a:endParaRPr lang="en-US" altLang="ja-JP" sz="1400" dirty="0">
              <a:latin typeface="メイリオ" panose="020B0604030504040204" pitchFamily="50" charset="-128"/>
              <a:ea typeface="メイリオ" panose="020B0604030504040204" pitchFamily="50" charset="-128"/>
            </a:endParaRPr>
          </a:p>
          <a:p>
            <a:pPr>
              <a:lnSpc>
                <a:spcPct val="150000"/>
              </a:lnSpc>
            </a:pPr>
            <a:r>
              <a:rPr lang="ja-JP" altLang="en-US" sz="1400" dirty="0">
                <a:latin typeface="メイリオ" panose="020B0604030504040204" pitchFamily="50" charset="-128"/>
                <a:ea typeface="メイリオ" panose="020B0604030504040204" pitchFamily="50" charset="-128"/>
              </a:rPr>
              <a:t>・テキストが入ります</a:t>
            </a:r>
            <a:endParaRPr lang="en-US" altLang="ja-JP" sz="1400" dirty="0">
              <a:latin typeface="メイリオ" panose="020B0604030504040204" pitchFamily="50" charset="-128"/>
              <a:ea typeface="メイリオ" panose="020B0604030504040204" pitchFamily="50" charset="-128"/>
            </a:endParaRPr>
          </a:p>
          <a:p>
            <a:pPr>
              <a:lnSpc>
                <a:spcPct val="150000"/>
              </a:lnSpc>
            </a:pPr>
            <a:r>
              <a:rPr lang="ja-JP" altLang="en-US" sz="1400" dirty="0">
                <a:latin typeface="メイリオ" panose="020B0604030504040204" pitchFamily="50" charset="-128"/>
                <a:ea typeface="メイリオ" panose="020B0604030504040204" pitchFamily="50" charset="-128"/>
              </a:rPr>
              <a:t>・テキストが入ります</a:t>
            </a:r>
            <a:endParaRPr lang="en-US" altLang="ja-JP" sz="1400" dirty="0">
              <a:latin typeface="メイリオ" panose="020B0604030504040204" pitchFamily="50" charset="-128"/>
              <a:ea typeface="メイリオ" panose="020B0604030504040204" pitchFamily="50" charset="-128"/>
            </a:endParaRPr>
          </a:p>
        </p:txBody>
      </p:sp>
      <p:sp>
        <p:nvSpPr>
          <p:cNvPr id="8" name="テキスト ボックス 7">
            <a:extLst>
              <a:ext uri="{FF2B5EF4-FFF2-40B4-BE49-F238E27FC236}">
                <a16:creationId xmlns:a16="http://schemas.microsoft.com/office/drawing/2014/main" id="{B7852064-698B-5AC0-43B5-1DDD42902F96}"/>
              </a:ext>
            </a:extLst>
          </p:cNvPr>
          <p:cNvSpPr txBox="1"/>
          <p:nvPr/>
        </p:nvSpPr>
        <p:spPr>
          <a:xfrm>
            <a:off x="6433478" y="3235524"/>
            <a:ext cx="5112568" cy="1034899"/>
          </a:xfrm>
          <a:prstGeom prst="rect">
            <a:avLst/>
          </a:prstGeom>
          <a:noFill/>
        </p:spPr>
        <p:txBody>
          <a:bodyPr wrap="square" rtlCol="0">
            <a:spAutoFit/>
          </a:bodyPr>
          <a:lstStyle/>
          <a:p>
            <a:pPr>
              <a:lnSpc>
                <a:spcPct val="150000"/>
              </a:lnSpc>
            </a:pPr>
            <a:r>
              <a:rPr lang="ja-JP" altLang="en-US" sz="1400" dirty="0">
                <a:latin typeface="メイリオ" panose="020B0604030504040204" pitchFamily="50" charset="-128"/>
                <a:ea typeface="メイリオ" panose="020B0604030504040204" pitchFamily="50" charset="-128"/>
              </a:rPr>
              <a:t>・テキストが入ります</a:t>
            </a:r>
            <a:endParaRPr lang="en-US" altLang="ja-JP" sz="1400" dirty="0">
              <a:latin typeface="メイリオ" panose="020B0604030504040204" pitchFamily="50" charset="-128"/>
              <a:ea typeface="メイリオ" panose="020B0604030504040204" pitchFamily="50" charset="-128"/>
            </a:endParaRPr>
          </a:p>
          <a:p>
            <a:pPr>
              <a:lnSpc>
                <a:spcPct val="150000"/>
              </a:lnSpc>
            </a:pPr>
            <a:r>
              <a:rPr lang="ja-JP" altLang="en-US" sz="1400" dirty="0">
                <a:latin typeface="メイリオ" panose="020B0604030504040204" pitchFamily="50" charset="-128"/>
                <a:ea typeface="メイリオ" panose="020B0604030504040204" pitchFamily="50" charset="-128"/>
              </a:rPr>
              <a:t>・テキストが入ります</a:t>
            </a:r>
            <a:endParaRPr lang="en-US" altLang="ja-JP" sz="1400" dirty="0">
              <a:latin typeface="メイリオ" panose="020B0604030504040204" pitchFamily="50" charset="-128"/>
              <a:ea typeface="メイリオ" panose="020B0604030504040204" pitchFamily="50" charset="-128"/>
            </a:endParaRPr>
          </a:p>
          <a:p>
            <a:pPr>
              <a:lnSpc>
                <a:spcPct val="150000"/>
              </a:lnSpc>
            </a:pPr>
            <a:r>
              <a:rPr lang="ja-JP" altLang="en-US" sz="1400" dirty="0">
                <a:latin typeface="メイリオ" panose="020B0604030504040204" pitchFamily="50" charset="-128"/>
                <a:ea typeface="メイリオ" panose="020B0604030504040204" pitchFamily="50" charset="-128"/>
              </a:rPr>
              <a:t>・テキストが入ります</a:t>
            </a:r>
            <a:endParaRPr lang="en-US" altLang="ja-JP" sz="1400" dirty="0">
              <a:latin typeface="メイリオ" panose="020B0604030504040204" pitchFamily="50" charset="-128"/>
              <a:ea typeface="メイリオ" panose="020B0604030504040204" pitchFamily="50" charset="-128"/>
            </a:endParaRPr>
          </a:p>
        </p:txBody>
      </p:sp>
      <p:sp>
        <p:nvSpPr>
          <p:cNvPr id="9" name="四角形: 角を丸くする 8">
            <a:extLst>
              <a:ext uri="{FF2B5EF4-FFF2-40B4-BE49-F238E27FC236}">
                <a16:creationId xmlns:a16="http://schemas.microsoft.com/office/drawing/2014/main" id="{4B74CB1F-7938-7EEC-9946-E88030B8DC85}"/>
              </a:ext>
            </a:extLst>
          </p:cNvPr>
          <p:cNvSpPr/>
          <p:nvPr/>
        </p:nvSpPr>
        <p:spPr>
          <a:xfrm>
            <a:off x="8436260" y="1268760"/>
            <a:ext cx="1016248" cy="358366"/>
          </a:xfrm>
          <a:prstGeom prst="roundRect">
            <a:avLst>
              <a:gd name="adj" fmla="val 50000"/>
            </a:avLst>
          </a:prstGeom>
          <a:solidFill>
            <a:schemeClr val="tx1">
              <a:lumMod val="85000"/>
              <a:lumOff val="1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kumimoji="1" lang="ja-JP" altLang="en-US" sz="1100" b="1" dirty="0">
                <a:solidFill>
                  <a:schemeClr val="bg1"/>
                </a:solidFill>
                <a:latin typeface="メイリオ" panose="020B0604030504040204" pitchFamily="50" charset="-128"/>
                <a:ea typeface="メイリオ" panose="020B0604030504040204" pitchFamily="50" charset="-128"/>
              </a:rPr>
              <a:t>課題②</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12" name="四角形: 角を丸くする 11">
            <a:extLst>
              <a:ext uri="{FF2B5EF4-FFF2-40B4-BE49-F238E27FC236}">
                <a16:creationId xmlns:a16="http://schemas.microsoft.com/office/drawing/2014/main" id="{CA8608FA-66A8-C177-BB60-FF393D2DA788}"/>
              </a:ext>
            </a:extLst>
          </p:cNvPr>
          <p:cNvSpPr/>
          <p:nvPr/>
        </p:nvSpPr>
        <p:spPr>
          <a:xfrm>
            <a:off x="2724768" y="1268760"/>
            <a:ext cx="1016248" cy="358366"/>
          </a:xfrm>
          <a:prstGeom prst="roundRect">
            <a:avLst>
              <a:gd name="adj" fmla="val 50000"/>
            </a:avLst>
          </a:prstGeom>
          <a:solidFill>
            <a:schemeClr val="tx1">
              <a:lumMod val="85000"/>
              <a:lumOff val="1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sz="1100" b="1" dirty="0">
                <a:solidFill>
                  <a:schemeClr val="bg1"/>
                </a:solidFill>
                <a:latin typeface="メイリオ" panose="020B0604030504040204" pitchFamily="50" charset="-128"/>
                <a:ea typeface="メイリオ" panose="020B0604030504040204" pitchFamily="50" charset="-128"/>
              </a:rPr>
              <a:t>課題①</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15" name="テキスト ボックス 14">
            <a:extLst>
              <a:ext uri="{FF2B5EF4-FFF2-40B4-BE49-F238E27FC236}">
                <a16:creationId xmlns:a16="http://schemas.microsoft.com/office/drawing/2014/main" id="{C59BFD05-E246-EF9C-42C7-211B736F442B}"/>
              </a:ext>
            </a:extLst>
          </p:cNvPr>
          <p:cNvSpPr txBox="1"/>
          <p:nvPr/>
        </p:nvSpPr>
        <p:spPr>
          <a:xfrm>
            <a:off x="532592" y="5024284"/>
            <a:ext cx="11144028" cy="1034899"/>
          </a:xfrm>
          <a:prstGeom prst="rect">
            <a:avLst/>
          </a:prstGeom>
          <a:noFill/>
        </p:spPr>
        <p:txBody>
          <a:bodyPr wrap="square" rtlCol="0">
            <a:spAutoFit/>
          </a:bodyPr>
          <a:lstStyle/>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6" name="テキスト ボックス 15">
            <a:extLst>
              <a:ext uri="{FF2B5EF4-FFF2-40B4-BE49-F238E27FC236}">
                <a16:creationId xmlns:a16="http://schemas.microsoft.com/office/drawing/2014/main" id="{E5DE6641-6618-53B1-180D-AA1583CD156E}"/>
              </a:ext>
            </a:extLst>
          </p:cNvPr>
          <p:cNvSpPr txBox="1"/>
          <p:nvPr/>
        </p:nvSpPr>
        <p:spPr>
          <a:xfrm>
            <a:off x="532592" y="2116330"/>
            <a:ext cx="5400600" cy="515526"/>
          </a:xfrm>
          <a:prstGeom prst="rect">
            <a:avLst/>
          </a:prstGeom>
          <a:noFill/>
        </p:spPr>
        <p:txBody>
          <a:bodyPr wrap="square" rtlCol="0">
            <a:spAutoFit/>
          </a:bodyPr>
          <a:lstStyle/>
          <a:p>
            <a:pPr algn="ctr">
              <a:lnSpc>
                <a:spcPct val="150000"/>
              </a:lnSpc>
            </a:pPr>
            <a:r>
              <a:rPr lang="ja-JP" altLang="en-US" sz="2000" b="1"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sz="20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1" name="テキスト ボックス 20">
            <a:extLst>
              <a:ext uri="{FF2B5EF4-FFF2-40B4-BE49-F238E27FC236}">
                <a16:creationId xmlns:a16="http://schemas.microsoft.com/office/drawing/2014/main" id="{BB3B6718-B6BF-8A4D-AAF4-53B74B827D53}"/>
              </a:ext>
            </a:extLst>
          </p:cNvPr>
          <p:cNvSpPr txBox="1"/>
          <p:nvPr/>
        </p:nvSpPr>
        <p:spPr>
          <a:xfrm>
            <a:off x="6258808" y="2116330"/>
            <a:ext cx="5400600" cy="515526"/>
          </a:xfrm>
          <a:prstGeom prst="rect">
            <a:avLst/>
          </a:prstGeom>
          <a:noFill/>
        </p:spPr>
        <p:txBody>
          <a:bodyPr wrap="square" rtlCol="0">
            <a:spAutoFit/>
          </a:bodyPr>
          <a:lstStyle/>
          <a:p>
            <a:pPr algn="ctr">
              <a:lnSpc>
                <a:spcPct val="150000"/>
              </a:lnSpc>
            </a:pPr>
            <a:r>
              <a:rPr lang="ja-JP" altLang="en-US" sz="2000" b="1"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sz="20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989466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E037AD-EE39-78FD-8B31-B98CE0A43FA9}"/>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0F274AE6-6661-72F6-3FCD-121BD863D38D}"/>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19</a:t>
            </a:fld>
            <a:endParaRPr lang="ja-JP" altLang="en-US" b="1" dirty="0">
              <a:solidFill>
                <a:schemeClr val="bg1"/>
              </a:solidFill>
              <a:latin typeface="メイリオ" panose="020B0604030504040204" pitchFamily="50" charset="-128"/>
            </a:endParaRPr>
          </a:p>
        </p:txBody>
      </p:sp>
      <p:sp>
        <p:nvSpPr>
          <p:cNvPr id="56" name="タイトル 1">
            <a:extLst>
              <a:ext uri="{FF2B5EF4-FFF2-40B4-BE49-F238E27FC236}">
                <a16:creationId xmlns:a16="http://schemas.microsoft.com/office/drawing/2014/main" id="{188CF72B-53BA-7466-8FF7-2630E27E4825}"/>
              </a:ext>
            </a:extLst>
          </p:cNvPr>
          <p:cNvSpPr txBox="1">
            <a:spLocks/>
          </p:cNvSpPr>
          <p:nvPr/>
        </p:nvSpPr>
        <p:spPr>
          <a:xfrm>
            <a:off x="47328" y="63289"/>
            <a:ext cx="10972800" cy="402933"/>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rgbClr val="40404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solidFill>
                  <a:schemeClr val="bg1"/>
                </a:solidFill>
              </a:rPr>
              <a:t>課題（ポジショニングマップ）</a:t>
            </a:r>
            <a:endParaRPr lang="ja-JP" altLang="en-US" sz="800" b="0" dirty="0">
              <a:solidFill>
                <a:schemeClr val="bg1"/>
              </a:solidFill>
            </a:endParaRPr>
          </a:p>
        </p:txBody>
      </p:sp>
      <p:sp>
        <p:nvSpPr>
          <p:cNvPr id="2" name="テキスト ボックス 1">
            <a:extLst>
              <a:ext uri="{FF2B5EF4-FFF2-40B4-BE49-F238E27FC236}">
                <a16:creationId xmlns:a16="http://schemas.microsoft.com/office/drawing/2014/main" id="{4AFBFED6-7483-A625-13ED-293334C4D4CA}"/>
              </a:ext>
            </a:extLst>
          </p:cNvPr>
          <p:cNvSpPr txBox="1"/>
          <p:nvPr/>
        </p:nvSpPr>
        <p:spPr>
          <a:xfrm>
            <a:off x="493891" y="3429000"/>
            <a:ext cx="1698409" cy="473206"/>
          </a:xfrm>
          <a:prstGeom prst="rect">
            <a:avLst/>
          </a:prstGeom>
          <a:noFill/>
        </p:spPr>
        <p:txBody>
          <a:bodyPr wrap="square" rtlCol="0">
            <a:spAutoFit/>
          </a:bodyPr>
          <a:lstStyle/>
          <a:p>
            <a:pPr algn="ctr">
              <a:lnSpc>
                <a:spcPct val="150000"/>
              </a:lnSpc>
            </a:pPr>
            <a:r>
              <a:rPr kumimoji="1" lang="ja-JP" altLang="en-US" dirty="0">
                <a:latin typeface="メイリオ" panose="020B0604030504040204" pitchFamily="50" charset="-128"/>
                <a:ea typeface="メイリオ" panose="020B0604030504040204" pitchFamily="50" charset="-128"/>
              </a:rPr>
              <a:t>テキスト</a:t>
            </a:r>
          </a:p>
        </p:txBody>
      </p:sp>
      <p:sp>
        <p:nvSpPr>
          <p:cNvPr id="4" name="テキスト ボックス 3">
            <a:extLst>
              <a:ext uri="{FF2B5EF4-FFF2-40B4-BE49-F238E27FC236}">
                <a16:creationId xmlns:a16="http://schemas.microsoft.com/office/drawing/2014/main" id="{1AD4E4BA-80DA-25CC-E642-D592ACB437AE}"/>
              </a:ext>
            </a:extLst>
          </p:cNvPr>
          <p:cNvSpPr txBox="1"/>
          <p:nvPr/>
        </p:nvSpPr>
        <p:spPr>
          <a:xfrm>
            <a:off x="10359280" y="3429000"/>
            <a:ext cx="1107996" cy="473206"/>
          </a:xfrm>
          <a:prstGeom prst="rect">
            <a:avLst/>
          </a:prstGeom>
          <a:noFill/>
        </p:spPr>
        <p:txBody>
          <a:bodyPr wrap="none" rtlCol="0">
            <a:spAutoFit/>
          </a:bodyPr>
          <a:lstStyle/>
          <a:p>
            <a:pPr algn="ctr">
              <a:lnSpc>
                <a:spcPct val="150000"/>
              </a:lnSpc>
            </a:pPr>
            <a:r>
              <a:rPr kumimoji="1" lang="ja-JP" altLang="en-US" dirty="0">
                <a:latin typeface="メイリオ" panose="020B0604030504040204" pitchFamily="50" charset="-128"/>
                <a:ea typeface="メイリオ" panose="020B0604030504040204" pitchFamily="50" charset="-128"/>
              </a:rPr>
              <a:t>テキスト</a:t>
            </a:r>
          </a:p>
        </p:txBody>
      </p:sp>
      <p:cxnSp>
        <p:nvCxnSpPr>
          <p:cNvPr id="5" name="直線矢印コネクタ 4">
            <a:extLst>
              <a:ext uri="{FF2B5EF4-FFF2-40B4-BE49-F238E27FC236}">
                <a16:creationId xmlns:a16="http://schemas.microsoft.com/office/drawing/2014/main" id="{994CB94C-E052-6F00-A026-620E503916D7}"/>
              </a:ext>
            </a:extLst>
          </p:cNvPr>
          <p:cNvCxnSpPr>
            <a:cxnSpLocks/>
          </p:cNvCxnSpPr>
          <p:nvPr/>
        </p:nvCxnSpPr>
        <p:spPr>
          <a:xfrm>
            <a:off x="6096000" y="1505653"/>
            <a:ext cx="0" cy="4319900"/>
          </a:xfrm>
          <a:prstGeom prst="straightConnector1">
            <a:avLst/>
          </a:prstGeom>
          <a:ln w="57150">
            <a:solidFill>
              <a:schemeClr val="bg1">
                <a:lumMod val="8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 name="直線矢印コネクタ 5">
            <a:extLst>
              <a:ext uri="{FF2B5EF4-FFF2-40B4-BE49-F238E27FC236}">
                <a16:creationId xmlns:a16="http://schemas.microsoft.com/office/drawing/2014/main" id="{2B3CCE23-80AD-5A60-8666-57C068768867}"/>
              </a:ext>
            </a:extLst>
          </p:cNvPr>
          <p:cNvCxnSpPr>
            <a:cxnSpLocks/>
          </p:cNvCxnSpPr>
          <p:nvPr/>
        </p:nvCxnSpPr>
        <p:spPr>
          <a:xfrm flipH="1">
            <a:off x="2173499" y="3665603"/>
            <a:ext cx="7845003" cy="0"/>
          </a:xfrm>
          <a:prstGeom prst="straightConnector1">
            <a:avLst/>
          </a:prstGeom>
          <a:ln w="57150">
            <a:solidFill>
              <a:schemeClr val="bg1">
                <a:lumMod val="8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BA722E90-BF53-12DE-D951-19FED75893F2}"/>
              </a:ext>
            </a:extLst>
          </p:cNvPr>
          <p:cNvSpPr txBox="1"/>
          <p:nvPr/>
        </p:nvSpPr>
        <p:spPr>
          <a:xfrm>
            <a:off x="5559376" y="992095"/>
            <a:ext cx="1107996" cy="473206"/>
          </a:xfrm>
          <a:prstGeom prst="rect">
            <a:avLst/>
          </a:prstGeom>
          <a:noFill/>
        </p:spPr>
        <p:txBody>
          <a:bodyPr wrap="none" rtlCol="0">
            <a:spAutoFit/>
          </a:bodyPr>
          <a:lstStyle/>
          <a:p>
            <a:pPr algn="ctr">
              <a:lnSpc>
                <a:spcPct val="150000"/>
              </a:lnSpc>
            </a:pPr>
            <a:r>
              <a:rPr kumimoji="1" lang="ja-JP" altLang="en-US" dirty="0">
                <a:latin typeface="メイリオ" panose="020B0604030504040204" pitchFamily="50" charset="-128"/>
                <a:ea typeface="メイリオ" panose="020B0604030504040204" pitchFamily="50" charset="-128"/>
              </a:rPr>
              <a:t>テキスト</a:t>
            </a:r>
          </a:p>
        </p:txBody>
      </p:sp>
      <p:sp>
        <p:nvSpPr>
          <p:cNvPr id="9" name="テキスト ボックス 8">
            <a:extLst>
              <a:ext uri="{FF2B5EF4-FFF2-40B4-BE49-F238E27FC236}">
                <a16:creationId xmlns:a16="http://schemas.microsoft.com/office/drawing/2014/main" id="{21E28B0F-5F67-7727-08A0-052FC3D3EA4F}"/>
              </a:ext>
            </a:extLst>
          </p:cNvPr>
          <p:cNvSpPr txBox="1"/>
          <p:nvPr/>
        </p:nvSpPr>
        <p:spPr>
          <a:xfrm>
            <a:off x="5559376" y="5825553"/>
            <a:ext cx="1107996" cy="473206"/>
          </a:xfrm>
          <a:prstGeom prst="rect">
            <a:avLst/>
          </a:prstGeom>
          <a:noFill/>
        </p:spPr>
        <p:txBody>
          <a:bodyPr wrap="none" rtlCol="0">
            <a:spAutoFit/>
          </a:bodyPr>
          <a:lstStyle/>
          <a:p>
            <a:pPr algn="ctr">
              <a:lnSpc>
                <a:spcPct val="150000"/>
              </a:lnSpc>
            </a:pPr>
            <a:r>
              <a:rPr kumimoji="1" lang="ja-JP" altLang="en-US" dirty="0">
                <a:latin typeface="メイリオ" panose="020B0604030504040204" pitchFamily="50" charset="-128"/>
                <a:ea typeface="メイリオ" panose="020B0604030504040204" pitchFamily="50" charset="-128"/>
              </a:rPr>
              <a:t>テキスト</a:t>
            </a:r>
          </a:p>
        </p:txBody>
      </p:sp>
      <p:sp>
        <p:nvSpPr>
          <p:cNvPr id="13" name="四角形: 角を丸くする 4">
            <a:extLst>
              <a:ext uri="{FF2B5EF4-FFF2-40B4-BE49-F238E27FC236}">
                <a16:creationId xmlns:a16="http://schemas.microsoft.com/office/drawing/2014/main" id="{1DC9AB3B-9C23-759D-6824-2BDF35023994}"/>
              </a:ext>
            </a:extLst>
          </p:cNvPr>
          <p:cNvSpPr/>
          <p:nvPr/>
        </p:nvSpPr>
        <p:spPr>
          <a:xfrm>
            <a:off x="7631309" y="1916832"/>
            <a:ext cx="2088230" cy="473203"/>
          </a:xfrm>
          <a:prstGeom prst="roundRect">
            <a:avLst>
              <a:gd name="adj" fmla="val 50000"/>
            </a:avLst>
          </a:prstGeom>
          <a:solidFill>
            <a:schemeClr val="bg1"/>
          </a:solidFill>
          <a:ln w="3175">
            <a:solidFill>
              <a:srgbClr val="E0B9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lumMod val="85000"/>
                    <a:lumOff val="15000"/>
                  </a:schemeClr>
                </a:solidFill>
                <a:latin typeface="Arial" panose="020B0604020202020204" pitchFamily="34" charset="0"/>
                <a:ea typeface="メイリオ" panose="020B0604030504040204" pitchFamily="50" charset="-128"/>
              </a:rPr>
              <a:t>テキスト</a:t>
            </a:r>
            <a:endParaRPr kumimoji="1" lang="ja-JP" altLang="en-US" sz="1400" b="1" dirty="0">
              <a:solidFill>
                <a:schemeClr val="tx1">
                  <a:lumMod val="85000"/>
                  <a:lumOff val="15000"/>
                </a:schemeClr>
              </a:solidFill>
              <a:latin typeface="Arial" panose="020B0604020202020204" pitchFamily="34" charset="0"/>
              <a:ea typeface="メイリオ" panose="020B0604030504040204" pitchFamily="50" charset="-128"/>
            </a:endParaRPr>
          </a:p>
        </p:txBody>
      </p:sp>
      <p:sp>
        <p:nvSpPr>
          <p:cNvPr id="14" name="四角形: 角を丸くする 4">
            <a:extLst>
              <a:ext uri="{FF2B5EF4-FFF2-40B4-BE49-F238E27FC236}">
                <a16:creationId xmlns:a16="http://schemas.microsoft.com/office/drawing/2014/main" id="{FC1CE673-FDA7-22F4-F9AC-7538F3F44C51}"/>
              </a:ext>
            </a:extLst>
          </p:cNvPr>
          <p:cNvSpPr/>
          <p:nvPr/>
        </p:nvSpPr>
        <p:spPr>
          <a:xfrm>
            <a:off x="5911694" y="2972949"/>
            <a:ext cx="2088230" cy="473203"/>
          </a:xfrm>
          <a:prstGeom prst="roundRect">
            <a:avLst>
              <a:gd name="adj" fmla="val 50000"/>
            </a:avLst>
          </a:prstGeom>
          <a:solidFill>
            <a:schemeClr val="bg1"/>
          </a:solidFill>
          <a:ln w="3175">
            <a:solidFill>
              <a:srgbClr val="E0B9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lumMod val="85000"/>
                    <a:lumOff val="15000"/>
                  </a:schemeClr>
                </a:solidFill>
                <a:latin typeface="Arial" panose="020B0604020202020204" pitchFamily="34" charset="0"/>
                <a:ea typeface="メイリオ" panose="020B0604030504040204" pitchFamily="50" charset="-128"/>
              </a:rPr>
              <a:t>テキスト</a:t>
            </a:r>
            <a:endParaRPr kumimoji="1" lang="ja-JP" altLang="en-US" sz="1400" b="1" dirty="0">
              <a:solidFill>
                <a:schemeClr val="tx1">
                  <a:lumMod val="85000"/>
                  <a:lumOff val="15000"/>
                </a:schemeClr>
              </a:solidFill>
              <a:latin typeface="Arial" panose="020B0604020202020204" pitchFamily="34" charset="0"/>
              <a:ea typeface="メイリオ" panose="020B0604030504040204" pitchFamily="50" charset="-128"/>
            </a:endParaRPr>
          </a:p>
        </p:txBody>
      </p:sp>
      <p:sp>
        <p:nvSpPr>
          <p:cNvPr id="15" name="四角形: 角を丸くする 4">
            <a:extLst>
              <a:ext uri="{FF2B5EF4-FFF2-40B4-BE49-F238E27FC236}">
                <a16:creationId xmlns:a16="http://schemas.microsoft.com/office/drawing/2014/main" id="{4C71F168-8FDA-6BDF-4373-A708447146A2}"/>
              </a:ext>
            </a:extLst>
          </p:cNvPr>
          <p:cNvSpPr/>
          <p:nvPr/>
        </p:nvSpPr>
        <p:spPr>
          <a:xfrm>
            <a:off x="4192078" y="4029066"/>
            <a:ext cx="2088230" cy="473203"/>
          </a:xfrm>
          <a:prstGeom prst="roundRect">
            <a:avLst>
              <a:gd name="adj" fmla="val 50000"/>
            </a:avLst>
          </a:prstGeom>
          <a:solidFill>
            <a:schemeClr val="bg1"/>
          </a:solidFill>
          <a:ln w="3175">
            <a:solidFill>
              <a:srgbClr val="E0B9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lumMod val="85000"/>
                    <a:lumOff val="15000"/>
                  </a:schemeClr>
                </a:solidFill>
                <a:latin typeface="Arial" panose="020B0604020202020204" pitchFamily="34" charset="0"/>
                <a:ea typeface="メイリオ" panose="020B0604030504040204" pitchFamily="50" charset="-128"/>
              </a:rPr>
              <a:t>テキスト</a:t>
            </a:r>
            <a:endParaRPr kumimoji="1" lang="ja-JP" altLang="en-US" sz="1400" b="1" dirty="0">
              <a:solidFill>
                <a:schemeClr val="tx1">
                  <a:lumMod val="85000"/>
                  <a:lumOff val="15000"/>
                </a:schemeClr>
              </a:solidFill>
              <a:latin typeface="Arial" panose="020B0604020202020204" pitchFamily="34" charset="0"/>
              <a:ea typeface="メイリオ" panose="020B0604030504040204" pitchFamily="50" charset="-128"/>
            </a:endParaRPr>
          </a:p>
        </p:txBody>
      </p:sp>
      <p:sp>
        <p:nvSpPr>
          <p:cNvPr id="16" name="四角形: 角を丸くする 4">
            <a:extLst>
              <a:ext uri="{FF2B5EF4-FFF2-40B4-BE49-F238E27FC236}">
                <a16:creationId xmlns:a16="http://schemas.microsoft.com/office/drawing/2014/main" id="{F2BD813E-E549-41C0-ED04-D54A2F086491}"/>
              </a:ext>
            </a:extLst>
          </p:cNvPr>
          <p:cNvSpPr/>
          <p:nvPr/>
        </p:nvSpPr>
        <p:spPr>
          <a:xfrm>
            <a:off x="2472462" y="5085184"/>
            <a:ext cx="2088230" cy="473203"/>
          </a:xfrm>
          <a:prstGeom prst="roundRect">
            <a:avLst>
              <a:gd name="adj" fmla="val 50000"/>
            </a:avLst>
          </a:prstGeom>
          <a:solidFill>
            <a:schemeClr val="bg1"/>
          </a:solidFill>
          <a:ln w="3175">
            <a:solidFill>
              <a:srgbClr val="E0B9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lumMod val="85000"/>
                    <a:lumOff val="15000"/>
                  </a:schemeClr>
                </a:solidFill>
                <a:latin typeface="Arial" panose="020B0604020202020204" pitchFamily="34" charset="0"/>
                <a:ea typeface="メイリオ" panose="020B0604030504040204" pitchFamily="50" charset="-128"/>
              </a:rPr>
              <a:t>テキスト</a:t>
            </a:r>
            <a:endParaRPr kumimoji="1" lang="ja-JP" altLang="en-US" sz="1400" b="1" dirty="0">
              <a:solidFill>
                <a:schemeClr val="tx1">
                  <a:lumMod val="85000"/>
                  <a:lumOff val="15000"/>
                </a:schemeClr>
              </a:solidFill>
              <a:latin typeface="Arial" panose="020B0604020202020204" pitchFamily="34" charset="0"/>
              <a:ea typeface="メイリオ" panose="020B0604030504040204" pitchFamily="50" charset="-128"/>
            </a:endParaRPr>
          </a:p>
        </p:txBody>
      </p:sp>
    </p:spTree>
    <p:extLst>
      <p:ext uri="{BB962C8B-B14F-4D97-AF65-F5344CB8AC3E}">
        <p14:creationId xmlns:p14="http://schemas.microsoft.com/office/powerpoint/2010/main" val="3238426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948903-C31D-AEDD-D4B1-03AA44CF5E9D}"/>
            </a:ext>
          </a:extLst>
        </p:cNvPr>
        <p:cNvGrpSpPr/>
        <p:nvPr/>
      </p:nvGrpSpPr>
      <p:grpSpPr>
        <a:xfrm>
          <a:off x="0" y="0"/>
          <a:ext cx="0" cy="0"/>
          <a:chOff x="0" y="0"/>
          <a:chExt cx="0" cy="0"/>
        </a:xfrm>
      </p:grpSpPr>
      <p:sp>
        <p:nvSpPr>
          <p:cNvPr id="2" name="正方形/長方形 1">
            <a:extLst>
              <a:ext uri="{FF2B5EF4-FFF2-40B4-BE49-F238E27FC236}">
                <a16:creationId xmlns:a16="http://schemas.microsoft.com/office/drawing/2014/main" id="{B55A8575-1507-89C6-2D28-A17A0D2496CD}"/>
              </a:ext>
            </a:extLst>
          </p:cNvPr>
          <p:cNvSpPr/>
          <p:nvPr/>
        </p:nvSpPr>
        <p:spPr>
          <a:xfrm>
            <a:off x="0" y="0"/>
            <a:ext cx="12192000" cy="6858000"/>
          </a:xfrm>
          <a:prstGeom prst="rect">
            <a:avLst/>
          </a:prstGeom>
          <a:solidFill>
            <a:srgbClr val="4A45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2">
            <a:extLst>
              <a:ext uri="{FF2B5EF4-FFF2-40B4-BE49-F238E27FC236}">
                <a16:creationId xmlns:a16="http://schemas.microsoft.com/office/drawing/2014/main" id="{72EBC81E-FBC4-9810-65FE-7FEC773153AC}"/>
              </a:ext>
            </a:extLst>
          </p:cNvPr>
          <p:cNvSpPr txBox="1">
            <a:spLocks/>
          </p:cNvSpPr>
          <p:nvPr/>
        </p:nvSpPr>
        <p:spPr>
          <a:xfrm>
            <a:off x="11687175" y="6524625"/>
            <a:ext cx="504825" cy="217488"/>
          </a:xfrm>
          <a:prstGeom prst="rect">
            <a:avLst/>
          </a:prstGeom>
        </p:spPr>
        <p:txBody>
          <a:bodyPr vert="horz" lIns="91440" tIns="45720" rIns="91440" bIns="45720" rtlCol="0" anchor="ctr"/>
          <a:lstStyle>
            <a:defPPr>
              <a:defRPr lang="ja-JP"/>
            </a:defPPr>
            <a:lvl1pPr marL="0" algn="r" defTabSz="914400" rtl="0" eaLnBrk="1" latinLnBrk="0" hangingPunct="1">
              <a:defRPr kumimoji="1" sz="1000" kern="1200">
                <a:solidFill>
                  <a:schemeClr val="tx1">
                    <a:tint val="75000"/>
                  </a:schemeClr>
                </a:solidFill>
                <a:latin typeface="Arial" panose="020B0604020202020204" pitchFamily="34" charset="0"/>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l"/>
            <a:fld id="{441896B1-EEF4-4E14-A673-71CB558AAAB0}" type="slidenum">
              <a:rPr lang="ja-JP" altLang="en-US" b="1" smtClean="0">
                <a:latin typeface="メイリオ" panose="020B0604030504040204" pitchFamily="50" charset="-128"/>
              </a:rPr>
              <a:pPr algn="l"/>
              <a:t>2</a:t>
            </a:fld>
            <a:endParaRPr lang="ja-JP" altLang="en-US" b="1" dirty="0">
              <a:solidFill>
                <a:schemeClr val="bg1"/>
              </a:solidFill>
              <a:latin typeface="メイリオ" panose="020B0604030504040204" pitchFamily="50" charset="-128"/>
            </a:endParaRPr>
          </a:p>
        </p:txBody>
      </p:sp>
      <p:sp>
        <p:nvSpPr>
          <p:cNvPr id="5" name="テキスト ボックス 4">
            <a:extLst>
              <a:ext uri="{FF2B5EF4-FFF2-40B4-BE49-F238E27FC236}">
                <a16:creationId xmlns:a16="http://schemas.microsoft.com/office/drawing/2014/main" id="{95421513-8B30-688A-9CB3-0F891D96465F}"/>
              </a:ext>
            </a:extLst>
          </p:cNvPr>
          <p:cNvSpPr txBox="1"/>
          <p:nvPr/>
        </p:nvSpPr>
        <p:spPr>
          <a:xfrm>
            <a:off x="0" y="476672"/>
            <a:ext cx="12192000" cy="559769"/>
          </a:xfrm>
          <a:prstGeom prst="rect">
            <a:avLst/>
          </a:prstGeom>
          <a:noFill/>
        </p:spPr>
        <p:txBody>
          <a:bodyPr wrap="square" rtlCol="0">
            <a:spAutoFit/>
          </a:bodyPr>
          <a:lstStyle/>
          <a:p>
            <a:pPr algn="ctr">
              <a:lnSpc>
                <a:spcPct val="150000"/>
              </a:lnSpc>
            </a:pPr>
            <a:r>
              <a:rPr lang="ja-JP" altLang="en-US" sz="2400" b="1" dirty="0">
                <a:solidFill>
                  <a:schemeClr val="bg1"/>
                </a:solidFill>
                <a:latin typeface="+mn-ea"/>
              </a:rPr>
              <a:t>このテンプレートを</a:t>
            </a:r>
            <a:r>
              <a:rPr lang="en-US" altLang="ja-JP" sz="2400" b="1" dirty="0">
                <a:solidFill>
                  <a:schemeClr val="bg1"/>
                </a:solidFill>
                <a:latin typeface="+mn-ea"/>
              </a:rPr>
              <a:t>DL</a:t>
            </a:r>
            <a:r>
              <a:rPr lang="ja-JP" altLang="en-US" sz="2400" b="1" dirty="0">
                <a:solidFill>
                  <a:schemeClr val="bg1"/>
                </a:solidFill>
                <a:latin typeface="+mn-ea"/>
              </a:rPr>
              <a:t>頂いた方へ</a:t>
            </a:r>
            <a:endParaRPr lang="en-US" altLang="ja-JP" sz="2400" b="1" dirty="0">
              <a:solidFill>
                <a:schemeClr val="bg1"/>
              </a:solidFill>
              <a:latin typeface="+mn-ea"/>
            </a:endParaRPr>
          </a:p>
        </p:txBody>
      </p:sp>
      <p:sp>
        <p:nvSpPr>
          <p:cNvPr id="6" name="テキスト ボックス 5">
            <a:extLst>
              <a:ext uri="{FF2B5EF4-FFF2-40B4-BE49-F238E27FC236}">
                <a16:creationId xmlns:a16="http://schemas.microsoft.com/office/drawing/2014/main" id="{85EBFA8B-6C0A-86DC-4967-7737D0AC8DE2}"/>
              </a:ext>
            </a:extLst>
          </p:cNvPr>
          <p:cNvSpPr txBox="1"/>
          <p:nvPr/>
        </p:nvSpPr>
        <p:spPr>
          <a:xfrm>
            <a:off x="2218242" y="4145263"/>
            <a:ext cx="7755517" cy="461665"/>
          </a:xfrm>
          <a:prstGeom prst="rect">
            <a:avLst/>
          </a:prstGeom>
          <a:noFill/>
        </p:spPr>
        <p:txBody>
          <a:bodyPr wrap="square" rtlCol="0">
            <a:spAutoFit/>
          </a:bodyPr>
          <a:lstStyle/>
          <a:p>
            <a:pPr algn="ctr"/>
            <a:r>
              <a:rPr lang="en-US" altLang="ja-JP" sz="2400" b="1" dirty="0">
                <a:solidFill>
                  <a:schemeClr val="bg1"/>
                </a:solidFill>
                <a:latin typeface="+mn-ea"/>
              </a:rPr>
              <a:t>https://enpreth.jp/slide-consignment/</a:t>
            </a:r>
          </a:p>
        </p:txBody>
      </p:sp>
      <p:sp>
        <p:nvSpPr>
          <p:cNvPr id="7" name="テキスト ボックス 6">
            <a:extLst>
              <a:ext uri="{FF2B5EF4-FFF2-40B4-BE49-F238E27FC236}">
                <a16:creationId xmlns:a16="http://schemas.microsoft.com/office/drawing/2014/main" id="{722FC28D-0BCA-0350-042E-53ED59557401}"/>
              </a:ext>
            </a:extLst>
          </p:cNvPr>
          <p:cNvSpPr txBox="1"/>
          <p:nvPr/>
        </p:nvSpPr>
        <p:spPr>
          <a:xfrm>
            <a:off x="0" y="1340043"/>
            <a:ext cx="12192000" cy="1685077"/>
          </a:xfrm>
          <a:prstGeom prst="rect">
            <a:avLst/>
          </a:prstGeom>
          <a:noFill/>
        </p:spPr>
        <p:txBody>
          <a:bodyPr wrap="square" rtlCol="0">
            <a:spAutoFit/>
          </a:bodyPr>
          <a:lstStyle/>
          <a:p>
            <a:pPr algn="ctr">
              <a:lnSpc>
                <a:spcPct val="150000"/>
              </a:lnSpc>
            </a:pPr>
            <a:r>
              <a:rPr lang="ja-JP" altLang="en-US" sz="3600" b="1" dirty="0">
                <a:solidFill>
                  <a:schemeClr val="bg1"/>
                </a:solidFill>
                <a:latin typeface="+mn-ea"/>
              </a:rPr>
              <a:t>資料の企画やデザインにお困りの場合は</a:t>
            </a:r>
            <a:endParaRPr lang="en-US" altLang="ja-JP" sz="3600" b="1" dirty="0">
              <a:solidFill>
                <a:schemeClr val="bg1"/>
              </a:solidFill>
              <a:latin typeface="+mn-ea"/>
            </a:endParaRPr>
          </a:p>
          <a:p>
            <a:pPr algn="ctr">
              <a:lnSpc>
                <a:spcPct val="150000"/>
              </a:lnSpc>
            </a:pPr>
            <a:r>
              <a:rPr lang="ja-JP" altLang="en-US" sz="3600" b="1" dirty="0">
                <a:solidFill>
                  <a:schemeClr val="bg1"/>
                </a:solidFill>
                <a:latin typeface="+mn-ea"/>
              </a:rPr>
              <a:t>ぜひ私たちエンプレスへお任せください</a:t>
            </a:r>
            <a:endParaRPr lang="en-US" altLang="ja-JP" sz="3600" b="1" dirty="0">
              <a:solidFill>
                <a:schemeClr val="bg1"/>
              </a:solidFill>
              <a:latin typeface="+mn-ea"/>
            </a:endParaRPr>
          </a:p>
        </p:txBody>
      </p:sp>
      <p:sp>
        <p:nvSpPr>
          <p:cNvPr id="8" name="テキスト ボックス 7">
            <a:extLst>
              <a:ext uri="{FF2B5EF4-FFF2-40B4-BE49-F238E27FC236}">
                <a16:creationId xmlns:a16="http://schemas.microsoft.com/office/drawing/2014/main" id="{7114ED74-DEF1-A468-F276-3746C3E62013}"/>
              </a:ext>
            </a:extLst>
          </p:cNvPr>
          <p:cNvSpPr txBox="1"/>
          <p:nvPr/>
        </p:nvSpPr>
        <p:spPr>
          <a:xfrm>
            <a:off x="3698596" y="3559588"/>
            <a:ext cx="4794808" cy="476071"/>
          </a:xfrm>
          <a:prstGeom prst="roundRect">
            <a:avLst>
              <a:gd name="adj" fmla="val 50000"/>
            </a:avLst>
          </a:prstGeom>
          <a:solidFill>
            <a:schemeClr val="bg1"/>
          </a:solidFill>
        </p:spPr>
        <p:txBody>
          <a:bodyPr wrap="square" rtlCol="0">
            <a:spAutoFit/>
          </a:bodyPr>
          <a:lstStyle/>
          <a:p>
            <a:pPr algn="ctr"/>
            <a:r>
              <a:rPr lang="ja-JP" altLang="en-US" sz="1600" b="1" dirty="0">
                <a:solidFill>
                  <a:schemeClr val="tx1">
                    <a:lumMod val="85000"/>
                    <a:lumOff val="15000"/>
                  </a:schemeClr>
                </a:solidFill>
                <a:latin typeface="游ゴシック" panose="020B0400000000000000" pitchFamily="50" charset="-128"/>
                <a:ea typeface="游ゴシック" panose="020B0400000000000000" pitchFamily="50" charset="-128"/>
              </a:rPr>
              <a:t>ご相談お待ちしております</a:t>
            </a:r>
            <a:endParaRPr lang="en-US" altLang="ja-JP" sz="1600" b="1" dirty="0">
              <a:solidFill>
                <a:schemeClr val="tx1">
                  <a:lumMod val="85000"/>
                  <a:lumOff val="15000"/>
                </a:schemeClr>
              </a:solidFill>
              <a:latin typeface="游ゴシック" panose="020B0400000000000000" pitchFamily="50" charset="-128"/>
              <a:ea typeface="游ゴシック" panose="020B0400000000000000" pitchFamily="50" charset="-128"/>
            </a:endParaRPr>
          </a:p>
        </p:txBody>
      </p:sp>
      <p:sp>
        <p:nvSpPr>
          <p:cNvPr id="9" name="テキスト ボックス 8">
            <a:extLst>
              <a:ext uri="{FF2B5EF4-FFF2-40B4-BE49-F238E27FC236}">
                <a16:creationId xmlns:a16="http://schemas.microsoft.com/office/drawing/2014/main" id="{BF4C4CAD-5ED4-2FE2-B529-E11BDD705E19}"/>
              </a:ext>
            </a:extLst>
          </p:cNvPr>
          <p:cNvSpPr txBox="1"/>
          <p:nvPr/>
        </p:nvSpPr>
        <p:spPr>
          <a:xfrm>
            <a:off x="3698596" y="5302208"/>
            <a:ext cx="4794808" cy="476071"/>
          </a:xfrm>
          <a:prstGeom prst="roundRect">
            <a:avLst>
              <a:gd name="adj" fmla="val 50000"/>
            </a:avLst>
          </a:prstGeom>
          <a:solidFill>
            <a:schemeClr val="bg1"/>
          </a:solidFill>
        </p:spPr>
        <p:txBody>
          <a:bodyPr wrap="square" rtlCol="0">
            <a:spAutoFit/>
          </a:bodyPr>
          <a:lstStyle/>
          <a:p>
            <a:pPr algn="ctr"/>
            <a:r>
              <a:rPr lang="ja-JP" altLang="en-US" sz="1600" b="1" dirty="0">
                <a:solidFill>
                  <a:schemeClr val="tx1">
                    <a:lumMod val="85000"/>
                    <a:lumOff val="15000"/>
                  </a:schemeClr>
                </a:solidFill>
                <a:latin typeface="游ゴシック" panose="020B0400000000000000" pitchFamily="50" charset="-128"/>
                <a:ea typeface="游ゴシック" panose="020B0400000000000000" pitchFamily="50" charset="-128"/>
              </a:rPr>
              <a:t>ホワイトペーパーのテンプレートプレゼント中</a:t>
            </a:r>
            <a:endParaRPr lang="en-US" altLang="ja-JP" sz="1600" b="1" dirty="0">
              <a:solidFill>
                <a:schemeClr val="tx1">
                  <a:lumMod val="85000"/>
                  <a:lumOff val="15000"/>
                </a:schemeClr>
              </a:solidFill>
              <a:latin typeface="游ゴシック" panose="020B0400000000000000" pitchFamily="50" charset="-128"/>
              <a:ea typeface="游ゴシック" panose="020B0400000000000000" pitchFamily="50" charset="-128"/>
            </a:endParaRPr>
          </a:p>
        </p:txBody>
      </p:sp>
      <p:sp>
        <p:nvSpPr>
          <p:cNvPr id="11" name="テキスト ボックス 10">
            <a:extLst>
              <a:ext uri="{FF2B5EF4-FFF2-40B4-BE49-F238E27FC236}">
                <a16:creationId xmlns:a16="http://schemas.microsoft.com/office/drawing/2014/main" id="{B4FC5EC0-09DA-E38C-B313-E3D594349AA7}"/>
              </a:ext>
            </a:extLst>
          </p:cNvPr>
          <p:cNvSpPr txBox="1"/>
          <p:nvPr/>
        </p:nvSpPr>
        <p:spPr>
          <a:xfrm>
            <a:off x="2218242" y="5821559"/>
            <a:ext cx="7755517" cy="461665"/>
          </a:xfrm>
          <a:prstGeom prst="rect">
            <a:avLst/>
          </a:prstGeom>
          <a:noFill/>
        </p:spPr>
        <p:txBody>
          <a:bodyPr wrap="square" rtlCol="0">
            <a:spAutoFit/>
          </a:bodyPr>
          <a:lstStyle/>
          <a:p>
            <a:pPr algn="ctr"/>
            <a:r>
              <a:rPr lang="en-US" altLang="ja-JP" sz="2400" b="1" dirty="0">
                <a:solidFill>
                  <a:schemeClr val="bg1"/>
                </a:solidFill>
                <a:latin typeface="+mn-ea"/>
              </a:rPr>
              <a:t>https://enpreth.jp/white-paper/</a:t>
            </a:r>
          </a:p>
        </p:txBody>
      </p:sp>
    </p:spTree>
    <p:extLst>
      <p:ext uri="{BB962C8B-B14F-4D97-AF65-F5344CB8AC3E}">
        <p14:creationId xmlns:p14="http://schemas.microsoft.com/office/powerpoint/2010/main" val="38760103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186E58-E15B-1BAE-A6E4-7C8C9D7AD0FF}"/>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34F1BF3-6529-7C43-7A63-6E5925635DAC}"/>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20</a:t>
            </a:fld>
            <a:endParaRPr lang="ja-JP" altLang="en-US" b="1" dirty="0">
              <a:solidFill>
                <a:schemeClr val="bg1"/>
              </a:solidFill>
              <a:latin typeface="メイリオ" panose="020B0604030504040204" pitchFamily="50" charset="-128"/>
            </a:endParaRPr>
          </a:p>
        </p:txBody>
      </p:sp>
      <p:sp>
        <p:nvSpPr>
          <p:cNvPr id="56" name="タイトル 1">
            <a:extLst>
              <a:ext uri="{FF2B5EF4-FFF2-40B4-BE49-F238E27FC236}">
                <a16:creationId xmlns:a16="http://schemas.microsoft.com/office/drawing/2014/main" id="{9A1F6A4D-1CED-6974-FCE6-6E2A71676778}"/>
              </a:ext>
            </a:extLst>
          </p:cNvPr>
          <p:cNvSpPr txBox="1">
            <a:spLocks/>
          </p:cNvSpPr>
          <p:nvPr/>
        </p:nvSpPr>
        <p:spPr>
          <a:xfrm>
            <a:off x="47328" y="63289"/>
            <a:ext cx="10972800" cy="402933"/>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rgbClr val="40404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solidFill>
                  <a:schemeClr val="bg1"/>
                </a:solidFill>
              </a:rPr>
              <a:t>課題</a:t>
            </a:r>
            <a:endParaRPr lang="ja-JP" altLang="en-US" sz="800" b="0" dirty="0">
              <a:solidFill>
                <a:schemeClr val="bg1"/>
              </a:solidFill>
            </a:endParaRPr>
          </a:p>
        </p:txBody>
      </p:sp>
      <p:grpSp>
        <p:nvGrpSpPr>
          <p:cNvPr id="2" name="グループ化 1">
            <a:extLst>
              <a:ext uri="{FF2B5EF4-FFF2-40B4-BE49-F238E27FC236}">
                <a16:creationId xmlns:a16="http://schemas.microsoft.com/office/drawing/2014/main" id="{F11C8028-9B62-D8A9-1798-28015DBA1929}"/>
              </a:ext>
            </a:extLst>
          </p:cNvPr>
          <p:cNvGrpSpPr/>
          <p:nvPr/>
        </p:nvGrpSpPr>
        <p:grpSpPr>
          <a:xfrm>
            <a:off x="2495600" y="2780928"/>
            <a:ext cx="1989936" cy="3168352"/>
            <a:chOff x="983432" y="1124744"/>
            <a:chExt cx="3029268" cy="4823163"/>
          </a:xfrm>
        </p:grpSpPr>
        <p:sp>
          <p:nvSpPr>
            <p:cNvPr id="4" name="フリーフォーム: 図形 3">
              <a:extLst>
                <a:ext uri="{FF2B5EF4-FFF2-40B4-BE49-F238E27FC236}">
                  <a16:creationId xmlns:a16="http://schemas.microsoft.com/office/drawing/2014/main" id="{7B4A170E-A3BE-9D9A-579A-B40B17F98108}"/>
                </a:ext>
              </a:extLst>
            </p:cNvPr>
            <p:cNvSpPr/>
            <p:nvPr/>
          </p:nvSpPr>
          <p:spPr>
            <a:xfrm>
              <a:off x="983432" y="4963578"/>
              <a:ext cx="3029268" cy="984329"/>
            </a:xfrm>
            <a:custGeom>
              <a:avLst/>
              <a:gdLst>
                <a:gd name="connsiteX0" fmla="*/ 1223154 w 3981032"/>
                <a:gd name="connsiteY0" fmla="*/ 1301 h 1034970"/>
                <a:gd name="connsiteX1" fmla="*/ 268997 w 3981032"/>
                <a:gd name="connsiteY1" fmla="*/ 92173 h 1034970"/>
                <a:gd name="connsiteX2" fmla="*/ 467780 w 3981032"/>
                <a:gd name="connsiteY2" fmla="*/ 336391 h 1034970"/>
                <a:gd name="connsiteX3" fmla="*/ 13420 w 3981032"/>
                <a:gd name="connsiteY3" fmla="*/ 427263 h 1034970"/>
                <a:gd name="connsiteX4" fmla="*/ 1081166 w 3981032"/>
                <a:gd name="connsiteY4" fmla="*/ 773713 h 1034970"/>
                <a:gd name="connsiteX5" fmla="*/ 1899015 w 3981032"/>
                <a:gd name="connsiteY5" fmla="*/ 1034970 h 1034970"/>
                <a:gd name="connsiteX6" fmla="*/ 2347695 w 3981032"/>
                <a:gd name="connsiteY6" fmla="*/ 773713 h 1034970"/>
                <a:gd name="connsiteX7" fmla="*/ 3324570 w 3981032"/>
                <a:gd name="connsiteY7" fmla="*/ 972496 h 1034970"/>
                <a:gd name="connsiteX8" fmla="*/ 3909559 w 3981032"/>
                <a:gd name="connsiteY8" fmla="*/ 671482 h 1034970"/>
                <a:gd name="connsiteX9" fmla="*/ 3813007 w 3981032"/>
                <a:gd name="connsiteY9" fmla="*/ 484058 h 1034970"/>
                <a:gd name="connsiteX10" fmla="*/ 3932277 w 3981032"/>
                <a:gd name="connsiteY10" fmla="*/ 228481 h 1034970"/>
                <a:gd name="connsiteX11" fmla="*/ 2870210 w 3981032"/>
                <a:gd name="connsiteY11" fmla="*/ 52416 h 1034970"/>
                <a:gd name="connsiteX12" fmla="*/ 1223154 w 3981032"/>
                <a:gd name="connsiteY12" fmla="*/ 1301 h 1034970"/>
                <a:gd name="connsiteX0" fmla="*/ 1210229 w 3968107"/>
                <a:gd name="connsiteY0" fmla="*/ 1301 h 1034970"/>
                <a:gd name="connsiteX1" fmla="*/ 256072 w 3968107"/>
                <a:gd name="connsiteY1" fmla="*/ 92173 h 1034970"/>
                <a:gd name="connsiteX2" fmla="*/ 454855 w 3968107"/>
                <a:gd name="connsiteY2" fmla="*/ 336391 h 1034970"/>
                <a:gd name="connsiteX3" fmla="*/ 495 w 3968107"/>
                <a:gd name="connsiteY3" fmla="*/ 427263 h 1034970"/>
                <a:gd name="connsiteX4" fmla="*/ 1068241 w 3968107"/>
                <a:gd name="connsiteY4" fmla="*/ 773713 h 1034970"/>
                <a:gd name="connsiteX5" fmla="*/ 1886090 w 3968107"/>
                <a:gd name="connsiteY5" fmla="*/ 1034970 h 1034970"/>
                <a:gd name="connsiteX6" fmla="*/ 2334770 w 3968107"/>
                <a:gd name="connsiteY6" fmla="*/ 773713 h 1034970"/>
                <a:gd name="connsiteX7" fmla="*/ 3311645 w 3968107"/>
                <a:gd name="connsiteY7" fmla="*/ 972496 h 1034970"/>
                <a:gd name="connsiteX8" fmla="*/ 3896634 w 3968107"/>
                <a:gd name="connsiteY8" fmla="*/ 671482 h 1034970"/>
                <a:gd name="connsiteX9" fmla="*/ 3800082 w 3968107"/>
                <a:gd name="connsiteY9" fmla="*/ 484058 h 1034970"/>
                <a:gd name="connsiteX10" fmla="*/ 3919352 w 3968107"/>
                <a:gd name="connsiteY10" fmla="*/ 228481 h 1034970"/>
                <a:gd name="connsiteX11" fmla="*/ 2857285 w 3968107"/>
                <a:gd name="connsiteY11" fmla="*/ 52416 h 1034970"/>
                <a:gd name="connsiteX12" fmla="*/ 1210229 w 3968107"/>
                <a:gd name="connsiteY12" fmla="*/ 1301 h 1034970"/>
                <a:gd name="connsiteX0" fmla="*/ 1210229 w 3968107"/>
                <a:gd name="connsiteY0" fmla="*/ 1301 h 1034970"/>
                <a:gd name="connsiteX1" fmla="*/ 256072 w 3968107"/>
                <a:gd name="connsiteY1" fmla="*/ 92173 h 1034970"/>
                <a:gd name="connsiteX2" fmla="*/ 454855 w 3968107"/>
                <a:gd name="connsiteY2" fmla="*/ 336391 h 1034970"/>
                <a:gd name="connsiteX3" fmla="*/ 495 w 3968107"/>
                <a:gd name="connsiteY3" fmla="*/ 427263 h 1034970"/>
                <a:gd name="connsiteX4" fmla="*/ 1068241 w 3968107"/>
                <a:gd name="connsiteY4" fmla="*/ 773713 h 1034970"/>
                <a:gd name="connsiteX5" fmla="*/ 1886090 w 3968107"/>
                <a:gd name="connsiteY5" fmla="*/ 1034970 h 1034970"/>
                <a:gd name="connsiteX6" fmla="*/ 2334770 w 3968107"/>
                <a:gd name="connsiteY6" fmla="*/ 773713 h 1034970"/>
                <a:gd name="connsiteX7" fmla="*/ 3311645 w 3968107"/>
                <a:gd name="connsiteY7" fmla="*/ 972496 h 1034970"/>
                <a:gd name="connsiteX8" fmla="*/ 3896634 w 3968107"/>
                <a:gd name="connsiteY8" fmla="*/ 671482 h 1034970"/>
                <a:gd name="connsiteX9" fmla="*/ 3800082 w 3968107"/>
                <a:gd name="connsiteY9" fmla="*/ 484058 h 1034970"/>
                <a:gd name="connsiteX10" fmla="*/ 3919352 w 3968107"/>
                <a:gd name="connsiteY10" fmla="*/ 228481 h 1034970"/>
                <a:gd name="connsiteX11" fmla="*/ 2857285 w 3968107"/>
                <a:gd name="connsiteY11" fmla="*/ 52416 h 1034970"/>
                <a:gd name="connsiteX12" fmla="*/ 1210229 w 3968107"/>
                <a:gd name="connsiteY12" fmla="*/ 1301 h 1034970"/>
                <a:gd name="connsiteX0" fmla="*/ 1210229 w 3968107"/>
                <a:gd name="connsiteY0" fmla="*/ 1301 h 1034970"/>
                <a:gd name="connsiteX1" fmla="*/ 256072 w 3968107"/>
                <a:gd name="connsiteY1" fmla="*/ 92173 h 1034970"/>
                <a:gd name="connsiteX2" fmla="*/ 454855 w 3968107"/>
                <a:gd name="connsiteY2" fmla="*/ 336391 h 1034970"/>
                <a:gd name="connsiteX3" fmla="*/ 495 w 3968107"/>
                <a:gd name="connsiteY3" fmla="*/ 427263 h 1034970"/>
                <a:gd name="connsiteX4" fmla="*/ 1068241 w 3968107"/>
                <a:gd name="connsiteY4" fmla="*/ 773713 h 1034970"/>
                <a:gd name="connsiteX5" fmla="*/ 1886090 w 3968107"/>
                <a:gd name="connsiteY5" fmla="*/ 1034970 h 1034970"/>
                <a:gd name="connsiteX6" fmla="*/ 2334770 w 3968107"/>
                <a:gd name="connsiteY6" fmla="*/ 773713 h 1034970"/>
                <a:gd name="connsiteX7" fmla="*/ 3311645 w 3968107"/>
                <a:gd name="connsiteY7" fmla="*/ 972496 h 1034970"/>
                <a:gd name="connsiteX8" fmla="*/ 3896634 w 3968107"/>
                <a:gd name="connsiteY8" fmla="*/ 671482 h 1034970"/>
                <a:gd name="connsiteX9" fmla="*/ 3800082 w 3968107"/>
                <a:gd name="connsiteY9" fmla="*/ 484058 h 1034970"/>
                <a:gd name="connsiteX10" fmla="*/ 3919352 w 3968107"/>
                <a:gd name="connsiteY10" fmla="*/ 228481 h 1034970"/>
                <a:gd name="connsiteX11" fmla="*/ 2857285 w 3968107"/>
                <a:gd name="connsiteY11" fmla="*/ 52416 h 1034970"/>
                <a:gd name="connsiteX12" fmla="*/ 1210229 w 3968107"/>
                <a:gd name="connsiteY12" fmla="*/ 1301 h 1034970"/>
                <a:gd name="connsiteX0" fmla="*/ 1210229 w 3968107"/>
                <a:gd name="connsiteY0" fmla="*/ 1301 h 1034970"/>
                <a:gd name="connsiteX1" fmla="*/ 256072 w 3968107"/>
                <a:gd name="connsiteY1" fmla="*/ 92173 h 1034970"/>
                <a:gd name="connsiteX2" fmla="*/ 454855 w 3968107"/>
                <a:gd name="connsiteY2" fmla="*/ 336391 h 1034970"/>
                <a:gd name="connsiteX3" fmla="*/ 495 w 3968107"/>
                <a:gd name="connsiteY3" fmla="*/ 489738 h 1034970"/>
                <a:gd name="connsiteX4" fmla="*/ 1068241 w 3968107"/>
                <a:gd name="connsiteY4" fmla="*/ 773713 h 1034970"/>
                <a:gd name="connsiteX5" fmla="*/ 1886090 w 3968107"/>
                <a:gd name="connsiteY5" fmla="*/ 1034970 h 1034970"/>
                <a:gd name="connsiteX6" fmla="*/ 2334770 w 3968107"/>
                <a:gd name="connsiteY6" fmla="*/ 773713 h 1034970"/>
                <a:gd name="connsiteX7" fmla="*/ 3311645 w 3968107"/>
                <a:gd name="connsiteY7" fmla="*/ 972496 h 1034970"/>
                <a:gd name="connsiteX8" fmla="*/ 3896634 w 3968107"/>
                <a:gd name="connsiteY8" fmla="*/ 671482 h 1034970"/>
                <a:gd name="connsiteX9" fmla="*/ 3800082 w 3968107"/>
                <a:gd name="connsiteY9" fmla="*/ 484058 h 1034970"/>
                <a:gd name="connsiteX10" fmla="*/ 3919352 w 3968107"/>
                <a:gd name="connsiteY10" fmla="*/ 228481 h 1034970"/>
                <a:gd name="connsiteX11" fmla="*/ 2857285 w 3968107"/>
                <a:gd name="connsiteY11" fmla="*/ 52416 h 1034970"/>
                <a:gd name="connsiteX12" fmla="*/ 1210229 w 3968107"/>
                <a:gd name="connsiteY12" fmla="*/ 1301 h 1034970"/>
                <a:gd name="connsiteX0" fmla="*/ 1216349 w 3974227"/>
                <a:gd name="connsiteY0" fmla="*/ 1301 h 1034970"/>
                <a:gd name="connsiteX1" fmla="*/ 262192 w 3974227"/>
                <a:gd name="connsiteY1" fmla="*/ 92173 h 1034970"/>
                <a:gd name="connsiteX2" fmla="*/ 460975 w 3974227"/>
                <a:gd name="connsiteY2" fmla="*/ 336391 h 1034970"/>
                <a:gd name="connsiteX3" fmla="*/ 6615 w 3974227"/>
                <a:gd name="connsiteY3" fmla="*/ 489738 h 1034970"/>
                <a:gd name="connsiteX4" fmla="*/ 1074361 w 3974227"/>
                <a:gd name="connsiteY4" fmla="*/ 773713 h 1034970"/>
                <a:gd name="connsiteX5" fmla="*/ 1892210 w 3974227"/>
                <a:gd name="connsiteY5" fmla="*/ 1034970 h 1034970"/>
                <a:gd name="connsiteX6" fmla="*/ 2340890 w 3974227"/>
                <a:gd name="connsiteY6" fmla="*/ 773713 h 1034970"/>
                <a:gd name="connsiteX7" fmla="*/ 3317765 w 3974227"/>
                <a:gd name="connsiteY7" fmla="*/ 972496 h 1034970"/>
                <a:gd name="connsiteX8" fmla="*/ 3902754 w 3974227"/>
                <a:gd name="connsiteY8" fmla="*/ 671482 h 1034970"/>
                <a:gd name="connsiteX9" fmla="*/ 3806202 w 3974227"/>
                <a:gd name="connsiteY9" fmla="*/ 484058 h 1034970"/>
                <a:gd name="connsiteX10" fmla="*/ 3925472 w 3974227"/>
                <a:gd name="connsiteY10" fmla="*/ 228481 h 1034970"/>
                <a:gd name="connsiteX11" fmla="*/ 2863405 w 3974227"/>
                <a:gd name="connsiteY11" fmla="*/ 52416 h 1034970"/>
                <a:gd name="connsiteX12" fmla="*/ 1216349 w 3974227"/>
                <a:gd name="connsiteY12" fmla="*/ 1301 h 1034970"/>
                <a:gd name="connsiteX0" fmla="*/ 1209792 w 3967670"/>
                <a:gd name="connsiteY0" fmla="*/ 1301 h 1034970"/>
                <a:gd name="connsiteX1" fmla="*/ 255635 w 3967670"/>
                <a:gd name="connsiteY1" fmla="*/ 92173 h 1034970"/>
                <a:gd name="connsiteX2" fmla="*/ 454418 w 3967670"/>
                <a:gd name="connsiteY2" fmla="*/ 336391 h 1034970"/>
                <a:gd name="connsiteX3" fmla="*/ 58 w 3967670"/>
                <a:gd name="connsiteY3" fmla="*/ 489738 h 1034970"/>
                <a:gd name="connsiteX4" fmla="*/ 1067804 w 3967670"/>
                <a:gd name="connsiteY4" fmla="*/ 773713 h 1034970"/>
                <a:gd name="connsiteX5" fmla="*/ 1885653 w 3967670"/>
                <a:gd name="connsiteY5" fmla="*/ 1034970 h 1034970"/>
                <a:gd name="connsiteX6" fmla="*/ 2334333 w 3967670"/>
                <a:gd name="connsiteY6" fmla="*/ 773713 h 1034970"/>
                <a:gd name="connsiteX7" fmla="*/ 3311208 w 3967670"/>
                <a:gd name="connsiteY7" fmla="*/ 972496 h 1034970"/>
                <a:gd name="connsiteX8" fmla="*/ 3896197 w 3967670"/>
                <a:gd name="connsiteY8" fmla="*/ 671482 h 1034970"/>
                <a:gd name="connsiteX9" fmla="*/ 3799645 w 3967670"/>
                <a:gd name="connsiteY9" fmla="*/ 484058 h 1034970"/>
                <a:gd name="connsiteX10" fmla="*/ 3918915 w 3967670"/>
                <a:gd name="connsiteY10" fmla="*/ 228481 h 1034970"/>
                <a:gd name="connsiteX11" fmla="*/ 2856848 w 3967670"/>
                <a:gd name="connsiteY11" fmla="*/ 52416 h 1034970"/>
                <a:gd name="connsiteX12" fmla="*/ 1209792 w 3967670"/>
                <a:gd name="connsiteY12" fmla="*/ 1301 h 1034970"/>
                <a:gd name="connsiteX0" fmla="*/ 1209792 w 3967670"/>
                <a:gd name="connsiteY0" fmla="*/ 1301 h 1036276"/>
                <a:gd name="connsiteX1" fmla="*/ 255635 w 3967670"/>
                <a:gd name="connsiteY1" fmla="*/ 92173 h 1036276"/>
                <a:gd name="connsiteX2" fmla="*/ 454418 w 3967670"/>
                <a:gd name="connsiteY2" fmla="*/ 336391 h 1036276"/>
                <a:gd name="connsiteX3" fmla="*/ 58 w 3967670"/>
                <a:gd name="connsiteY3" fmla="*/ 489738 h 1036276"/>
                <a:gd name="connsiteX4" fmla="*/ 1067804 w 3967670"/>
                <a:gd name="connsiteY4" fmla="*/ 773713 h 1036276"/>
                <a:gd name="connsiteX5" fmla="*/ 1885653 w 3967670"/>
                <a:gd name="connsiteY5" fmla="*/ 1034970 h 1036276"/>
                <a:gd name="connsiteX6" fmla="*/ 2500341 w 3967670"/>
                <a:gd name="connsiteY6" fmla="*/ 878561 h 1036276"/>
                <a:gd name="connsiteX7" fmla="*/ 3311208 w 3967670"/>
                <a:gd name="connsiteY7" fmla="*/ 972496 h 1036276"/>
                <a:gd name="connsiteX8" fmla="*/ 3896197 w 3967670"/>
                <a:gd name="connsiteY8" fmla="*/ 671482 h 1036276"/>
                <a:gd name="connsiteX9" fmla="*/ 3799645 w 3967670"/>
                <a:gd name="connsiteY9" fmla="*/ 484058 h 1036276"/>
                <a:gd name="connsiteX10" fmla="*/ 3918915 w 3967670"/>
                <a:gd name="connsiteY10" fmla="*/ 228481 h 1036276"/>
                <a:gd name="connsiteX11" fmla="*/ 2856848 w 3967670"/>
                <a:gd name="connsiteY11" fmla="*/ 52416 h 1036276"/>
                <a:gd name="connsiteX12" fmla="*/ 1209792 w 3967670"/>
                <a:gd name="connsiteY12" fmla="*/ 1301 h 1036276"/>
                <a:gd name="connsiteX0" fmla="*/ 1209792 w 3967670"/>
                <a:gd name="connsiteY0" fmla="*/ 1301 h 1035346"/>
                <a:gd name="connsiteX1" fmla="*/ 255635 w 3967670"/>
                <a:gd name="connsiteY1" fmla="*/ 92173 h 1035346"/>
                <a:gd name="connsiteX2" fmla="*/ 454418 w 3967670"/>
                <a:gd name="connsiteY2" fmla="*/ 336391 h 1035346"/>
                <a:gd name="connsiteX3" fmla="*/ 58 w 3967670"/>
                <a:gd name="connsiteY3" fmla="*/ 489738 h 1035346"/>
                <a:gd name="connsiteX4" fmla="*/ 1067804 w 3967670"/>
                <a:gd name="connsiteY4" fmla="*/ 773713 h 1035346"/>
                <a:gd name="connsiteX5" fmla="*/ 1885653 w 3967670"/>
                <a:gd name="connsiteY5" fmla="*/ 1034970 h 1035346"/>
                <a:gd name="connsiteX6" fmla="*/ 2447918 w 3967670"/>
                <a:gd name="connsiteY6" fmla="*/ 834875 h 1035346"/>
                <a:gd name="connsiteX7" fmla="*/ 3311208 w 3967670"/>
                <a:gd name="connsiteY7" fmla="*/ 972496 h 1035346"/>
                <a:gd name="connsiteX8" fmla="*/ 3896197 w 3967670"/>
                <a:gd name="connsiteY8" fmla="*/ 671482 h 1035346"/>
                <a:gd name="connsiteX9" fmla="*/ 3799645 w 3967670"/>
                <a:gd name="connsiteY9" fmla="*/ 484058 h 1035346"/>
                <a:gd name="connsiteX10" fmla="*/ 3918915 w 3967670"/>
                <a:gd name="connsiteY10" fmla="*/ 228481 h 1035346"/>
                <a:gd name="connsiteX11" fmla="*/ 2856848 w 3967670"/>
                <a:gd name="connsiteY11" fmla="*/ 52416 h 1035346"/>
                <a:gd name="connsiteX12" fmla="*/ 1209792 w 3967670"/>
                <a:gd name="connsiteY12" fmla="*/ 1301 h 1035346"/>
                <a:gd name="connsiteX0" fmla="*/ 1209792 w 3955949"/>
                <a:gd name="connsiteY0" fmla="*/ 1301 h 1035346"/>
                <a:gd name="connsiteX1" fmla="*/ 255635 w 3955949"/>
                <a:gd name="connsiteY1" fmla="*/ 92173 h 1035346"/>
                <a:gd name="connsiteX2" fmla="*/ 454418 w 3955949"/>
                <a:gd name="connsiteY2" fmla="*/ 336391 h 1035346"/>
                <a:gd name="connsiteX3" fmla="*/ 58 w 3955949"/>
                <a:gd name="connsiteY3" fmla="*/ 489738 h 1035346"/>
                <a:gd name="connsiteX4" fmla="*/ 1067804 w 3955949"/>
                <a:gd name="connsiteY4" fmla="*/ 773713 h 1035346"/>
                <a:gd name="connsiteX5" fmla="*/ 1885653 w 3955949"/>
                <a:gd name="connsiteY5" fmla="*/ 1034970 h 1035346"/>
                <a:gd name="connsiteX6" fmla="*/ 2447918 w 3955949"/>
                <a:gd name="connsiteY6" fmla="*/ 834875 h 1035346"/>
                <a:gd name="connsiteX7" fmla="*/ 3311208 w 3955949"/>
                <a:gd name="connsiteY7" fmla="*/ 972496 h 1035346"/>
                <a:gd name="connsiteX8" fmla="*/ 3896197 w 3955949"/>
                <a:gd name="connsiteY8" fmla="*/ 671482 h 1035346"/>
                <a:gd name="connsiteX9" fmla="*/ 3678752 w 3955949"/>
                <a:gd name="connsiteY9" fmla="*/ 484058 h 1035346"/>
                <a:gd name="connsiteX10" fmla="*/ 3918915 w 3955949"/>
                <a:gd name="connsiteY10" fmla="*/ 228481 h 1035346"/>
                <a:gd name="connsiteX11" fmla="*/ 2856848 w 3955949"/>
                <a:gd name="connsiteY11" fmla="*/ 52416 h 1035346"/>
                <a:gd name="connsiteX12" fmla="*/ 1209792 w 3955949"/>
                <a:gd name="connsiteY12" fmla="*/ 1301 h 1035346"/>
                <a:gd name="connsiteX0" fmla="*/ 1209792 w 3905900"/>
                <a:gd name="connsiteY0" fmla="*/ 844 h 1034889"/>
                <a:gd name="connsiteX1" fmla="*/ 255635 w 3905900"/>
                <a:gd name="connsiteY1" fmla="*/ 91716 h 1034889"/>
                <a:gd name="connsiteX2" fmla="*/ 454418 w 3905900"/>
                <a:gd name="connsiteY2" fmla="*/ 335934 h 1034889"/>
                <a:gd name="connsiteX3" fmla="*/ 58 w 3905900"/>
                <a:gd name="connsiteY3" fmla="*/ 489281 h 1034889"/>
                <a:gd name="connsiteX4" fmla="*/ 1067804 w 3905900"/>
                <a:gd name="connsiteY4" fmla="*/ 773256 h 1034889"/>
                <a:gd name="connsiteX5" fmla="*/ 1885653 w 3905900"/>
                <a:gd name="connsiteY5" fmla="*/ 1034513 h 1034889"/>
                <a:gd name="connsiteX6" fmla="*/ 2447918 w 3905900"/>
                <a:gd name="connsiteY6" fmla="*/ 834418 h 1034889"/>
                <a:gd name="connsiteX7" fmla="*/ 3311208 w 3905900"/>
                <a:gd name="connsiteY7" fmla="*/ 972039 h 1034889"/>
                <a:gd name="connsiteX8" fmla="*/ 3896197 w 3905900"/>
                <a:gd name="connsiteY8" fmla="*/ 671025 h 1034889"/>
                <a:gd name="connsiteX9" fmla="*/ 3678752 w 3905900"/>
                <a:gd name="connsiteY9" fmla="*/ 483601 h 1034889"/>
                <a:gd name="connsiteX10" fmla="*/ 3709366 w 3905900"/>
                <a:gd name="connsiteY10" fmla="*/ 144147 h 1034889"/>
                <a:gd name="connsiteX11" fmla="*/ 2856848 w 3905900"/>
                <a:gd name="connsiteY11" fmla="*/ 51959 h 1034889"/>
                <a:gd name="connsiteX12" fmla="*/ 1209792 w 3905900"/>
                <a:gd name="connsiteY12" fmla="*/ 844 h 1034889"/>
                <a:gd name="connsiteX0" fmla="*/ 1209792 w 3910292"/>
                <a:gd name="connsiteY0" fmla="*/ 844 h 1034889"/>
                <a:gd name="connsiteX1" fmla="*/ 255635 w 3910292"/>
                <a:gd name="connsiteY1" fmla="*/ 91716 h 1034889"/>
                <a:gd name="connsiteX2" fmla="*/ 454418 w 3910292"/>
                <a:gd name="connsiteY2" fmla="*/ 335934 h 1034889"/>
                <a:gd name="connsiteX3" fmla="*/ 58 w 3910292"/>
                <a:gd name="connsiteY3" fmla="*/ 489281 h 1034889"/>
                <a:gd name="connsiteX4" fmla="*/ 1067804 w 3910292"/>
                <a:gd name="connsiteY4" fmla="*/ 773256 h 1034889"/>
                <a:gd name="connsiteX5" fmla="*/ 1885653 w 3910292"/>
                <a:gd name="connsiteY5" fmla="*/ 1034513 h 1034889"/>
                <a:gd name="connsiteX6" fmla="*/ 2447918 w 3910292"/>
                <a:gd name="connsiteY6" fmla="*/ 834418 h 1034889"/>
                <a:gd name="connsiteX7" fmla="*/ 3311208 w 3910292"/>
                <a:gd name="connsiteY7" fmla="*/ 972039 h 1034889"/>
                <a:gd name="connsiteX8" fmla="*/ 3896197 w 3910292"/>
                <a:gd name="connsiteY8" fmla="*/ 671025 h 1034889"/>
                <a:gd name="connsiteX9" fmla="*/ 3727109 w 3910292"/>
                <a:gd name="connsiteY9" fmla="*/ 476611 h 1034889"/>
                <a:gd name="connsiteX10" fmla="*/ 3709366 w 3910292"/>
                <a:gd name="connsiteY10" fmla="*/ 144147 h 1034889"/>
                <a:gd name="connsiteX11" fmla="*/ 2856848 w 3910292"/>
                <a:gd name="connsiteY11" fmla="*/ 51959 h 1034889"/>
                <a:gd name="connsiteX12" fmla="*/ 1209792 w 3910292"/>
                <a:gd name="connsiteY12" fmla="*/ 844 h 1034889"/>
                <a:gd name="connsiteX0" fmla="*/ 1209792 w 3925321"/>
                <a:gd name="connsiteY0" fmla="*/ 844 h 1034889"/>
                <a:gd name="connsiteX1" fmla="*/ 255635 w 3925321"/>
                <a:gd name="connsiteY1" fmla="*/ 91716 h 1034889"/>
                <a:gd name="connsiteX2" fmla="*/ 454418 w 3925321"/>
                <a:gd name="connsiteY2" fmla="*/ 335934 h 1034889"/>
                <a:gd name="connsiteX3" fmla="*/ 58 w 3925321"/>
                <a:gd name="connsiteY3" fmla="*/ 489281 h 1034889"/>
                <a:gd name="connsiteX4" fmla="*/ 1067804 w 3925321"/>
                <a:gd name="connsiteY4" fmla="*/ 773256 h 1034889"/>
                <a:gd name="connsiteX5" fmla="*/ 1885653 w 3925321"/>
                <a:gd name="connsiteY5" fmla="*/ 1034513 h 1034889"/>
                <a:gd name="connsiteX6" fmla="*/ 2447918 w 3925321"/>
                <a:gd name="connsiteY6" fmla="*/ 834418 h 1034889"/>
                <a:gd name="connsiteX7" fmla="*/ 3311208 w 3925321"/>
                <a:gd name="connsiteY7" fmla="*/ 972039 h 1034889"/>
                <a:gd name="connsiteX8" fmla="*/ 3896197 w 3925321"/>
                <a:gd name="connsiteY8" fmla="*/ 671025 h 1034889"/>
                <a:gd name="connsiteX9" fmla="*/ 3823825 w 3925321"/>
                <a:gd name="connsiteY9" fmla="*/ 399723 h 1034889"/>
                <a:gd name="connsiteX10" fmla="*/ 3709366 w 3925321"/>
                <a:gd name="connsiteY10" fmla="*/ 144147 h 1034889"/>
                <a:gd name="connsiteX11" fmla="*/ 2856848 w 3925321"/>
                <a:gd name="connsiteY11" fmla="*/ 51959 h 1034889"/>
                <a:gd name="connsiteX12" fmla="*/ 1209792 w 3925321"/>
                <a:gd name="connsiteY12" fmla="*/ 844 h 1034889"/>
                <a:gd name="connsiteX0" fmla="*/ 1209792 w 3910290"/>
                <a:gd name="connsiteY0" fmla="*/ 844 h 1034889"/>
                <a:gd name="connsiteX1" fmla="*/ 255635 w 3910290"/>
                <a:gd name="connsiteY1" fmla="*/ 91716 h 1034889"/>
                <a:gd name="connsiteX2" fmla="*/ 454418 w 3910290"/>
                <a:gd name="connsiteY2" fmla="*/ 335934 h 1034889"/>
                <a:gd name="connsiteX3" fmla="*/ 58 w 3910290"/>
                <a:gd name="connsiteY3" fmla="*/ 489281 h 1034889"/>
                <a:gd name="connsiteX4" fmla="*/ 1067804 w 3910290"/>
                <a:gd name="connsiteY4" fmla="*/ 773256 h 1034889"/>
                <a:gd name="connsiteX5" fmla="*/ 1885653 w 3910290"/>
                <a:gd name="connsiteY5" fmla="*/ 1034513 h 1034889"/>
                <a:gd name="connsiteX6" fmla="*/ 2447918 w 3910290"/>
                <a:gd name="connsiteY6" fmla="*/ 834418 h 1034889"/>
                <a:gd name="connsiteX7" fmla="*/ 3311208 w 3910290"/>
                <a:gd name="connsiteY7" fmla="*/ 972039 h 1034889"/>
                <a:gd name="connsiteX8" fmla="*/ 3896197 w 3910290"/>
                <a:gd name="connsiteY8" fmla="*/ 671025 h 1034889"/>
                <a:gd name="connsiteX9" fmla="*/ 3727110 w 3910290"/>
                <a:gd name="connsiteY9" fmla="*/ 406713 h 1034889"/>
                <a:gd name="connsiteX10" fmla="*/ 3709366 w 3910290"/>
                <a:gd name="connsiteY10" fmla="*/ 144147 h 1034889"/>
                <a:gd name="connsiteX11" fmla="*/ 2856848 w 3910290"/>
                <a:gd name="connsiteY11" fmla="*/ 51959 h 1034889"/>
                <a:gd name="connsiteX12" fmla="*/ 1209792 w 3910290"/>
                <a:gd name="connsiteY12" fmla="*/ 844 h 1034889"/>
                <a:gd name="connsiteX0" fmla="*/ 1209792 w 3910292"/>
                <a:gd name="connsiteY0" fmla="*/ 844 h 1034513"/>
                <a:gd name="connsiteX1" fmla="*/ 255635 w 3910292"/>
                <a:gd name="connsiteY1" fmla="*/ 91716 h 1034513"/>
                <a:gd name="connsiteX2" fmla="*/ 454418 w 3910292"/>
                <a:gd name="connsiteY2" fmla="*/ 335934 h 1034513"/>
                <a:gd name="connsiteX3" fmla="*/ 58 w 3910292"/>
                <a:gd name="connsiteY3" fmla="*/ 489281 h 1034513"/>
                <a:gd name="connsiteX4" fmla="*/ 963030 w 3910292"/>
                <a:gd name="connsiteY4" fmla="*/ 836164 h 1034513"/>
                <a:gd name="connsiteX5" fmla="*/ 1885653 w 3910292"/>
                <a:gd name="connsiteY5" fmla="*/ 1034513 h 1034513"/>
                <a:gd name="connsiteX6" fmla="*/ 2447918 w 3910292"/>
                <a:gd name="connsiteY6" fmla="*/ 834418 h 1034513"/>
                <a:gd name="connsiteX7" fmla="*/ 3311208 w 3910292"/>
                <a:gd name="connsiteY7" fmla="*/ 972039 h 1034513"/>
                <a:gd name="connsiteX8" fmla="*/ 3896197 w 3910292"/>
                <a:gd name="connsiteY8" fmla="*/ 671025 h 1034513"/>
                <a:gd name="connsiteX9" fmla="*/ 3727110 w 3910292"/>
                <a:gd name="connsiteY9" fmla="*/ 406713 h 1034513"/>
                <a:gd name="connsiteX10" fmla="*/ 3709366 w 3910292"/>
                <a:gd name="connsiteY10" fmla="*/ 144147 h 1034513"/>
                <a:gd name="connsiteX11" fmla="*/ 2856848 w 3910292"/>
                <a:gd name="connsiteY11" fmla="*/ 51959 h 1034513"/>
                <a:gd name="connsiteX12" fmla="*/ 1209792 w 3910292"/>
                <a:gd name="connsiteY12" fmla="*/ 844 h 1034513"/>
                <a:gd name="connsiteX0" fmla="*/ 1209792 w 3910290"/>
                <a:gd name="connsiteY0" fmla="*/ 844 h 1027523"/>
                <a:gd name="connsiteX1" fmla="*/ 255635 w 3910290"/>
                <a:gd name="connsiteY1" fmla="*/ 91716 h 1027523"/>
                <a:gd name="connsiteX2" fmla="*/ 454418 w 3910290"/>
                <a:gd name="connsiteY2" fmla="*/ 335934 h 1027523"/>
                <a:gd name="connsiteX3" fmla="*/ 58 w 3910290"/>
                <a:gd name="connsiteY3" fmla="*/ 489281 h 1027523"/>
                <a:gd name="connsiteX4" fmla="*/ 963030 w 3910290"/>
                <a:gd name="connsiteY4" fmla="*/ 836164 h 1027523"/>
                <a:gd name="connsiteX5" fmla="*/ 1748640 w 3910290"/>
                <a:gd name="connsiteY5" fmla="*/ 1027523 h 1027523"/>
                <a:gd name="connsiteX6" fmla="*/ 2447918 w 3910290"/>
                <a:gd name="connsiteY6" fmla="*/ 834418 h 1027523"/>
                <a:gd name="connsiteX7" fmla="*/ 3311208 w 3910290"/>
                <a:gd name="connsiteY7" fmla="*/ 972039 h 1027523"/>
                <a:gd name="connsiteX8" fmla="*/ 3896197 w 3910290"/>
                <a:gd name="connsiteY8" fmla="*/ 671025 h 1027523"/>
                <a:gd name="connsiteX9" fmla="*/ 3727110 w 3910290"/>
                <a:gd name="connsiteY9" fmla="*/ 406713 h 1027523"/>
                <a:gd name="connsiteX10" fmla="*/ 3709366 w 3910290"/>
                <a:gd name="connsiteY10" fmla="*/ 144147 h 1027523"/>
                <a:gd name="connsiteX11" fmla="*/ 2856848 w 3910290"/>
                <a:gd name="connsiteY11" fmla="*/ 51959 h 1027523"/>
                <a:gd name="connsiteX12" fmla="*/ 1209792 w 3910290"/>
                <a:gd name="connsiteY12" fmla="*/ 844 h 1027523"/>
                <a:gd name="connsiteX0" fmla="*/ 1209792 w 3910292"/>
                <a:gd name="connsiteY0" fmla="*/ 844 h 1036568"/>
                <a:gd name="connsiteX1" fmla="*/ 255635 w 3910292"/>
                <a:gd name="connsiteY1" fmla="*/ 91716 h 1036568"/>
                <a:gd name="connsiteX2" fmla="*/ 454418 w 3910292"/>
                <a:gd name="connsiteY2" fmla="*/ 335934 h 1036568"/>
                <a:gd name="connsiteX3" fmla="*/ 58 w 3910292"/>
                <a:gd name="connsiteY3" fmla="*/ 489281 h 1036568"/>
                <a:gd name="connsiteX4" fmla="*/ 963030 w 3910292"/>
                <a:gd name="connsiteY4" fmla="*/ 836164 h 1036568"/>
                <a:gd name="connsiteX5" fmla="*/ 1748640 w 3910292"/>
                <a:gd name="connsiteY5" fmla="*/ 1027523 h 1036568"/>
                <a:gd name="connsiteX6" fmla="*/ 2504335 w 3910292"/>
                <a:gd name="connsiteY6" fmla="*/ 1002174 h 1036568"/>
                <a:gd name="connsiteX7" fmla="*/ 3311208 w 3910292"/>
                <a:gd name="connsiteY7" fmla="*/ 972039 h 1036568"/>
                <a:gd name="connsiteX8" fmla="*/ 3896197 w 3910292"/>
                <a:gd name="connsiteY8" fmla="*/ 671025 h 1036568"/>
                <a:gd name="connsiteX9" fmla="*/ 3727110 w 3910292"/>
                <a:gd name="connsiteY9" fmla="*/ 406713 h 1036568"/>
                <a:gd name="connsiteX10" fmla="*/ 3709366 w 3910292"/>
                <a:gd name="connsiteY10" fmla="*/ 144147 h 1036568"/>
                <a:gd name="connsiteX11" fmla="*/ 2856848 w 3910292"/>
                <a:gd name="connsiteY11" fmla="*/ 51959 h 1036568"/>
                <a:gd name="connsiteX12" fmla="*/ 1209792 w 3910292"/>
                <a:gd name="connsiteY12" fmla="*/ 844 h 1036568"/>
                <a:gd name="connsiteX0" fmla="*/ 1209792 w 3910290"/>
                <a:gd name="connsiteY0" fmla="*/ 844 h 1027611"/>
                <a:gd name="connsiteX1" fmla="*/ 255635 w 3910290"/>
                <a:gd name="connsiteY1" fmla="*/ 91716 h 1027611"/>
                <a:gd name="connsiteX2" fmla="*/ 454418 w 3910290"/>
                <a:gd name="connsiteY2" fmla="*/ 335934 h 1027611"/>
                <a:gd name="connsiteX3" fmla="*/ 58 w 3910290"/>
                <a:gd name="connsiteY3" fmla="*/ 489281 h 1027611"/>
                <a:gd name="connsiteX4" fmla="*/ 963030 w 3910290"/>
                <a:gd name="connsiteY4" fmla="*/ 836164 h 1027611"/>
                <a:gd name="connsiteX5" fmla="*/ 1748640 w 3910290"/>
                <a:gd name="connsiteY5" fmla="*/ 1027523 h 1027611"/>
                <a:gd name="connsiteX6" fmla="*/ 2568812 w 3910290"/>
                <a:gd name="connsiteY6" fmla="*/ 862378 h 1027611"/>
                <a:gd name="connsiteX7" fmla="*/ 3311208 w 3910290"/>
                <a:gd name="connsiteY7" fmla="*/ 972039 h 1027611"/>
                <a:gd name="connsiteX8" fmla="*/ 3896197 w 3910290"/>
                <a:gd name="connsiteY8" fmla="*/ 671025 h 1027611"/>
                <a:gd name="connsiteX9" fmla="*/ 3727110 w 3910290"/>
                <a:gd name="connsiteY9" fmla="*/ 406713 h 1027611"/>
                <a:gd name="connsiteX10" fmla="*/ 3709366 w 3910290"/>
                <a:gd name="connsiteY10" fmla="*/ 144147 h 1027611"/>
                <a:gd name="connsiteX11" fmla="*/ 2856848 w 3910290"/>
                <a:gd name="connsiteY11" fmla="*/ 51959 h 1027611"/>
                <a:gd name="connsiteX12" fmla="*/ 1209792 w 3910290"/>
                <a:gd name="connsiteY12" fmla="*/ 844 h 1027611"/>
                <a:gd name="connsiteX0" fmla="*/ 1209792 w 3910292"/>
                <a:gd name="connsiteY0" fmla="*/ 844 h 1028087"/>
                <a:gd name="connsiteX1" fmla="*/ 255635 w 3910292"/>
                <a:gd name="connsiteY1" fmla="*/ 91716 h 1028087"/>
                <a:gd name="connsiteX2" fmla="*/ 454418 w 3910292"/>
                <a:gd name="connsiteY2" fmla="*/ 335934 h 1028087"/>
                <a:gd name="connsiteX3" fmla="*/ 58 w 3910292"/>
                <a:gd name="connsiteY3" fmla="*/ 489281 h 1028087"/>
                <a:gd name="connsiteX4" fmla="*/ 963030 w 3910292"/>
                <a:gd name="connsiteY4" fmla="*/ 836164 h 1028087"/>
                <a:gd name="connsiteX5" fmla="*/ 1748640 w 3910292"/>
                <a:gd name="connsiteY5" fmla="*/ 1027523 h 1028087"/>
                <a:gd name="connsiteX6" fmla="*/ 2568811 w 3910292"/>
                <a:gd name="connsiteY6" fmla="*/ 897327 h 1028087"/>
                <a:gd name="connsiteX7" fmla="*/ 3311208 w 3910292"/>
                <a:gd name="connsiteY7" fmla="*/ 972039 h 1028087"/>
                <a:gd name="connsiteX8" fmla="*/ 3896197 w 3910292"/>
                <a:gd name="connsiteY8" fmla="*/ 671025 h 1028087"/>
                <a:gd name="connsiteX9" fmla="*/ 3727110 w 3910292"/>
                <a:gd name="connsiteY9" fmla="*/ 406713 h 1028087"/>
                <a:gd name="connsiteX10" fmla="*/ 3709366 w 3910292"/>
                <a:gd name="connsiteY10" fmla="*/ 144147 h 1028087"/>
                <a:gd name="connsiteX11" fmla="*/ 2856848 w 3910292"/>
                <a:gd name="connsiteY11" fmla="*/ 51959 h 1028087"/>
                <a:gd name="connsiteX12" fmla="*/ 1209792 w 3910292"/>
                <a:gd name="connsiteY12" fmla="*/ 844 h 1028087"/>
                <a:gd name="connsiteX0" fmla="*/ 1250090 w 3910290"/>
                <a:gd name="connsiteY0" fmla="*/ 303 h 1111424"/>
                <a:gd name="connsiteX1" fmla="*/ 255635 w 3910290"/>
                <a:gd name="connsiteY1" fmla="*/ 175053 h 1111424"/>
                <a:gd name="connsiteX2" fmla="*/ 454418 w 3910290"/>
                <a:gd name="connsiteY2" fmla="*/ 419271 h 1111424"/>
                <a:gd name="connsiteX3" fmla="*/ 58 w 3910290"/>
                <a:gd name="connsiteY3" fmla="*/ 572618 h 1111424"/>
                <a:gd name="connsiteX4" fmla="*/ 963030 w 3910290"/>
                <a:gd name="connsiteY4" fmla="*/ 919501 h 1111424"/>
                <a:gd name="connsiteX5" fmla="*/ 1748640 w 3910290"/>
                <a:gd name="connsiteY5" fmla="*/ 1110860 h 1111424"/>
                <a:gd name="connsiteX6" fmla="*/ 2568811 w 3910290"/>
                <a:gd name="connsiteY6" fmla="*/ 980664 h 1111424"/>
                <a:gd name="connsiteX7" fmla="*/ 3311208 w 3910290"/>
                <a:gd name="connsiteY7" fmla="*/ 1055376 h 1111424"/>
                <a:gd name="connsiteX8" fmla="*/ 3896197 w 3910290"/>
                <a:gd name="connsiteY8" fmla="*/ 754362 h 1111424"/>
                <a:gd name="connsiteX9" fmla="*/ 3727110 w 3910290"/>
                <a:gd name="connsiteY9" fmla="*/ 490050 h 1111424"/>
                <a:gd name="connsiteX10" fmla="*/ 3709366 w 3910290"/>
                <a:gd name="connsiteY10" fmla="*/ 227484 h 1111424"/>
                <a:gd name="connsiteX11" fmla="*/ 2856848 w 3910290"/>
                <a:gd name="connsiteY11" fmla="*/ 135296 h 1111424"/>
                <a:gd name="connsiteX12" fmla="*/ 1250090 w 3910290"/>
                <a:gd name="connsiteY12" fmla="*/ 303 h 1111424"/>
                <a:gd name="connsiteX0" fmla="*/ 1250090 w 3910292"/>
                <a:gd name="connsiteY0" fmla="*/ 197 h 1111318"/>
                <a:gd name="connsiteX1" fmla="*/ 255635 w 3910292"/>
                <a:gd name="connsiteY1" fmla="*/ 174947 h 1111318"/>
                <a:gd name="connsiteX2" fmla="*/ 454418 w 3910292"/>
                <a:gd name="connsiteY2" fmla="*/ 419165 h 1111318"/>
                <a:gd name="connsiteX3" fmla="*/ 58 w 3910292"/>
                <a:gd name="connsiteY3" fmla="*/ 572512 h 1111318"/>
                <a:gd name="connsiteX4" fmla="*/ 963030 w 3910292"/>
                <a:gd name="connsiteY4" fmla="*/ 919395 h 1111318"/>
                <a:gd name="connsiteX5" fmla="*/ 1748640 w 3910292"/>
                <a:gd name="connsiteY5" fmla="*/ 1110754 h 1111318"/>
                <a:gd name="connsiteX6" fmla="*/ 2568811 w 3910292"/>
                <a:gd name="connsiteY6" fmla="*/ 980558 h 1111318"/>
                <a:gd name="connsiteX7" fmla="*/ 3311208 w 3910292"/>
                <a:gd name="connsiteY7" fmla="*/ 1055270 h 1111318"/>
                <a:gd name="connsiteX8" fmla="*/ 3896197 w 3910292"/>
                <a:gd name="connsiteY8" fmla="*/ 754256 h 1111318"/>
                <a:gd name="connsiteX9" fmla="*/ 3727110 w 3910292"/>
                <a:gd name="connsiteY9" fmla="*/ 489944 h 1111318"/>
                <a:gd name="connsiteX10" fmla="*/ 3709366 w 3910292"/>
                <a:gd name="connsiteY10" fmla="*/ 227378 h 1111318"/>
                <a:gd name="connsiteX11" fmla="*/ 2784313 w 3910292"/>
                <a:gd name="connsiteY11" fmla="*/ 142179 h 1111318"/>
                <a:gd name="connsiteX12" fmla="*/ 1250090 w 3910292"/>
                <a:gd name="connsiteY12" fmla="*/ 197 h 1111318"/>
                <a:gd name="connsiteX0" fmla="*/ 1250090 w 3910290"/>
                <a:gd name="connsiteY0" fmla="*/ 179 h 1111300"/>
                <a:gd name="connsiteX1" fmla="*/ 255635 w 3910290"/>
                <a:gd name="connsiteY1" fmla="*/ 174929 h 1111300"/>
                <a:gd name="connsiteX2" fmla="*/ 454418 w 3910290"/>
                <a:gd name="connsiteY2" fmla="*/ 419147 h 1111300"/>
                <a:gd name="connsiteX3" fmla="*/ 58 w 3910290"/>
                <a:gd name="connsiteY3" fmla="*/ 572494 h 1111300"/>
                <a:gd name="connsiteX4" fmla="*/ 963030 w 3910290"/>
                <a:gd name="connsiteY4" fmla="*/ 919377 h 1111300"/>
                <a:gd name="connsiteX5" fmla="*/ 1748640 w 3910290"/>
                <a:gd name="connsiteY5" fmla="*/ 1110736 h 1111300"/>
                <a:gd name="connsiteX6" fmla="*/ 2568811 w 3910290"/>
                <a:gd name="connsiteY6" fmla="*/ 980540 h 1111300"/>
                <a:gd name="connsiteX7" fmla="*/ 3311208 w 3910290"/>
                <a:gd name="connsiteY7" fmla="*/ 1055252 h 1111300"/>
                <a:gd name="connsiteX8" fmla="*/ 3896197 w 3910290"/>
                <a:gd name="connsiteY8" fmla="*/ 754238 h 1111300"/>
                <a:gd name="connsiteX9" fmla="*/ 3727110 w 3910290"/>
                <a:gd name="connsiteY9" fmla="*/ 489926 h 1111300"/>
                <a:gd name="connsiteX10" fmla="*/ 3709366 w 3910290"/>
                <a:gd name="connsiteY10" fmla="*/ 157462 h 1111300"/>
                <a:gd name="connsiteX11" fmla="*/ 2784313 w 3910290"/>
                <a:gd name="connsiteY11" fmla="*/ 142161 h 1111300"/>
                <a:gd name="connsiteX12" fmla="*/ 1250090 w 3910290"/>
                <a:gd name="connsiteY12" fmla="*/ 179 h 1111300"/>
                <a:gd name="connsiteX0" fmla="*/ 1250090 w 3911331"/>
                <a:gd name="connsiteY0" fmla="*/ 169 h 1111290"/>
                <a:gd name="connsiteX1" fmla="*/ 255635 w 3911331"/>
                <a:gd name="connsiteY1" fmla="*/ 174919 h 1111290"/>
                <a:gd name="connsiteX2" fmla="*/ 454418 w 3911331"/>
                <a:gd name="connsiteY2" fmla="*/ 419137 h 1111290"/>
                <a:gd name="connsiteX3" fmla="*/ 58 w 3911331"/>
                <a:gd name="connsiteY3" fmla="*/ 572484 h 1111290"/>
                <a:gd name="connsiteX4" fmla="*/ 963030 w 3911331"/>
                <a:gd name="connsiteY4" fmla="*/ 919367 h 1111290"/>
                <a:gd name="connsiteX5" fmla="*/ 1748640 w 3911331"/>
                <a:gd name="connsiteY5" fmla="*/ 1110726 h 1111290"/>
                <a:gd name="connsiteX6" fmla="*/ 2568811 w 3911331"/>
                <a:gd name="connsiteY6" fmla="*/ 980530 h 1111290"/>
                <a:gd name="connsiteX7" fmla="*/ 3311208 w 3911331"/>
                <a:gd name="connsiteY7" fmla="*/ 1055242 h 1111290"/>
                <a:gd name="connsiteX8" fmla="*/ 3896197 w 3911331"/>
                <a:gd name="connsiteY8" fmla="*/ 754228 h 1111290"/>
                <a:gd name="connsiteX9" fmla="*/ 3727110 w 3911331"/>
                <a:gd name="connsiteY9" fmla="*/ 489916 h 1111290"/>
                <a:gd name="connsiteX10" fmla="*/ 3596532 w 3911331"/>
                <a:gd name="connsiteY10" fmla="*/ 115513 h 1111290"/>
                <a:gd name="connsiteX11" fmla="*/ 2784313 w 3911331"/>
                <a:gd name="connsiteY11" fmla="*/ 142151 h 1111290"/>
                <a:gd name="connsiteX12" fmla="*/ 1250090 w 3911331"/>
                <a:gd name="connsiteY12" fmla="*/ 169 h 1111290"/>
                <a:gd name="connsiteX0" fmla="*/ 1250090 w 3911571"/>
                <a:gd name="connsiteY0" fmla="*/ 169 h 1111290"/>
                <a:gd name="connsiteX1" fmla="*/ 255635 w 3911571"/>
                <a:gd name="connsiteY1" fmla="*/ 174919 h 1111290"/>
                <a:gd name="connsiteX2" fmla="*/ 454418 w 3911571"/>
                <a:gd name="connsiteY2" fmla="*/ 419137 h 1111290"/>
                <a:gd name="connsiteX3" fmla="*/ 58 w 3911571"/>
                <a:gd name="connsiteY3" fmla="*/ 572484 h 1111290"/>
                <a:gd name="connsiteX4" fmla="*/ 963030 w 3911571"/>
                <a:gd name="connsiteY4" fmla="*/ 919367 h 1111290"/>
                <a:gd name="connsiteX5" fmla="*/ 1748640 w 3911571"/>
                <a:gd name="connsiteY5" fmla="*/ 1110726 h 1111290"/>
                <a:gd name="connsiteX6" fmla="*/ 2568811 w 3911571"/>
                <a:gd name="connsiteY6" fmla="*/ 980530 h 1111290"/>
                <a:gd name="connsiteX7" fmla="*/ 3311208 w 3911571"/>
                <a:gd name="connsiteY7" fmla="*/ 1055242 h 1111290"/>
                <a:gd name="connsiteX8" fmla="*/ 3896197 w 3911571"/>
                <a:gd name="connsiteY8" fmla="*/ 754228 h 1111290"/>
                <a:gd name="connsiteX9" fmla="*/ 3727110 w 3911571"/>
                <a:gd name="connsiteY9" fmla="*/ 489916 h 1111290"/>
                <a:gd name="connsiteX10" fmla="*/ 3572354 w 3911571"/>
                <a:gd name="connsiteY10" fmla="*/ 115513 h 1111290"/>
                <a:gd name="connsiteX11" fmla="*/ 2784313 w 3911571"/>
                <a:gd name="connsiteY11" fmla="*/ 142151 h 1111290"/>
                <a:gd name="connsiteX12" fmla="*/ 1250090 w 3911571"/>
                <a:gd name="connsiteY12" fmla="*/ 169 h 1111290"/>
                <a:gd name="connsiteX0" fmla="*/ 1250090 w 3911571"/>
                <a:gd name="connsiteY0" fmla="*/ 169 h 1111290"/>
                <a:gd name="connsiteX1" fmla="*/ 255635 w 3911571"/>
                <a:gd name="connsiteY1" fmla="*/ 174919 h 1111290"/>
                <a:gd name="connsiteX2" fmla="*/ 454418 w 3911571"/>
                <a:gd name="connsiteY2" fmla="*/ 419137 h 1111290"/>
                <a:gd name="connsiteX3" fmla="*/ 58 w 3911571"/>
                <a:gd name="connsiteY3" fmla="*/ 572484 h 1111290"/>
                <a:gd name="connsiteX4" fmla="*/ 963030 w 3911571"/>
                <a:gd name="connsiteY4" fmla="*/ 919367 h 1111290"/>
                <a:gd name="connsiteX5" fmla="*/ 1748640 w 3911571"/>
                <a:gd name="connsiteY5" fmla="*/ 1110726 h 1111290"/>
                <a:gd name="connsiteX6" fmla="*/ 2568811 w 3911571"/>
                <a:gd name="connsiteY6" fmla="*/ 980530 h 1111290"/>
                <a:gd name="connsiteX7" fmla="*/ 3311208 w 3911571"/>
                <a:gd name="connsiteY7" fmla="*/ 1055242 h 1111290"/>
                <a:gd name="connsiteX8" fmla="*/ 3896197 w 3911571"/>
                <a:gd name="connsiteY8" fmla="*/ 754228 h 1111290"/>
                <a:gd name="connsiteX9" fmla="*/ 3727110 w 3911571"/>
                <a:gd name="connsiteY9" fmla="*/ 489916 h 1111290"/>
                <a:gd name="connsiteX10" fmla="*/ 3572354 w 3911571"/>
                <a:gd name="connsiteY10" fmla="*/ 115513 h 1111290"/>
                <a:gd name="connsiteX11" fmla="*/ 2784313 w 3911571"/>
                <a:gd name="connsiteY11" fmla="*/ 142151 h 1111290"/>
                <a:gd name="connsiteX12" fmla="*/ 1250090 w 3911571"/>
                <a:gd name="connsiteY12" fmla="*/ 169 h 1111290"/>
                <a:gd name="connsiteX0" fmla="*/ 1250090 w 3926864"/>
                <a:gd name="connsiteY0" fmla="*/ 169 h 1111290"/>
                <a:gd name="connsiteX1" fmla="*/ 255635 w 3926864"/>
                <a:gd name="connsiteY1" fmla="*/ 174919 h 1111290"/>
                <a:gd name="connsiteX2" fmla="*/ 454418 w 3926864"/>
                <a:gd name="connsiteY2" fmla="*/ 419137 h 1111290"/>
                <a:gd name="connsiteX3" fmla="*/ 58 w 3926864"/>
                <a:gd name="connsiteY3" fmla="*/ 572484 h 1111290"/>
                <a:gd name="connsiteX4" fmla="*/ 963030 w 3926864"/>
                <a:gd name="connsiteY4" fmla="*/ 919367 h 1111290"/>
                <a:gd name="connsiteX5" fmla="*/ 1748640 w 3926864"/>
                <a:gd name="connsiteY5" fmla="*/ 1110726 h 1111290"/>
                <a:gd name="connsiteX6" fmla="*/ 2568811 w 3926864"/>
                <a:gd name="connsiteY6" fmla="*/ 980530 h 1111290"/>
                <a:gd name="connsiteX7" fmla="*/ 3311208 w 3926864"/>
                <a:gd name="connsiteY7" fmla="*/ 1055242 h 1111290"/>
                <a:gd name="connsiteX8" fmla="*/ 3912317 w 3926864"/>
                <a:gd name="connsiteY8" fmla="*/ 859075 h 1111290"/>
                <a:gd name="connsiteX9" fmla="*/ 3727110 w 3926864"/>
                <a:gd name="connsiteY9" fmla="*/ 489916 h 1111290"/>
                <a:gd name="connsiteX10" fmla="*/ 3572354 w 3926864"/>
                <a:gd name="connsiteY10" fmla="*/ 115513 h 1111290"/>
                <a:gd name="connsiteX11" fmla="*/ 2784313 w 3926864"/>
                <a:gd name="connsiteY11" fmla="*/ 142151 h 1111290"/>
                <a:gd name="connsiteX12" fmla="*/ 1250090 w 3926864"/>
                <a:gd name="connsiteY12" fmla="*/ 169 h 1111290"/>
                <a:gd name="connsiteX0" fmla="*/ 1250090 w 3920537"/>
                <a:gd name="connsiteY0" fmla="*/ 169 h 1111290"/>
                <a:gd name="connsiteX1" fmla="*/ 255635 w 3920537"/>
                <a:gd name="connsiteY1" fmla="*/ 174919 h 1111290"/>
                <a:gd name="connsiteX2" fmla="*/ 454418 w 3920537"/>
                <a:gd name="connsiteY2" fmla="*/ 419137 h 1111290"/>
                <a:gd name="connsiteX3" fmla="*/ 58 w 3920537"/>
                <a:gd name="connsiteY3" fmla="*/ 572484 h 1111290"/>
                <a:gd name="connsiteX4" fmla="*/ 963030 w 3920537"/>
                <a:gd name="connsiteY4" fmla="*/ 919367 h 1111290"/>
                <a:gd name="connsiteX5" fmla="*/ 1748640 w 3920537"/>
                <a:gd name="connsiteY5" fmla="*/ 1110726 h 1111290"/>
                <a:gd name="connsiteX6" fmla="*/ 2568811 w 3920537"/>
                <a:gd name="connsiteY6" fmla="*/ 980530 h 1111290"/>
                <a:gd name="connsiteX7" fmla="*/ 3311208 w 3920537"/>
                <a:gd name="connsiteY7" fmla="*/ 1055242 h 1111290"/>
                <a:gd name="connsiteX8" fmla="*/ 3912317 w 3920537"/>
                <a:gd name="connsiteY8" fmla="*/ 859075 h 1111290"/>
                <a:gd name="connsiteX9" fmla="*/ 3654575 w 3920537"/>
                <a:gd name="connsiteY9" fmla="*/ 461957 h 1111290"/>
                <a:gd name="connsiteX10" fmla="*/ 3572354 w 3920537"/>
                <a:gd name="connsiteY10" fmla="*/ 115513 h 1111290"/>
                <a:gd name="connsiteX11" fmla="*/ 2784313 w 3920537"/>
                <a:gd name="connsiteY11" fmla="*/ 142151 h 1111290"/>
                <a:gd name="connsiteX12" fmla="*/ 1250090 w 3920537"/>
                <a:gd name="connsiteY12" fmla="*/ 169 h 1111290"/>
                <a:gd name="connsiteX0" fmla="*/ 1250090 w 3919855"/>
                <a:gd name="connsiteY0" fmla="*/ 186 h 1111307"/>
                <a:gd name="connsiteX1" fmla="*/ 255635 w 3919855"/>
                <a:gd name="connsiteY1" fmla="*/ 174936 h 1111307"/>
                <a:gd name="connsiteX2" fmla="*/ 454418 w 3919855"/>
                <a:gd name="connsiteY2" fmla="*/ 419154 h 1111307"/>
                <a:gd name="connsiteX3" fmla="*/ 58 w 3919855"/>
                <a:gd name="connsiteY3" fmla="*/ 572501 h 1111307"/>
                <a:gd name="connsiteX4" fmla="*/ 963030 w 3919855"/>
                <a:gd name="connsiteY4" fmla="*/ 919384 h 1111307"/>
                <a:gd name="connsiteX5" fmla="*/ 1748640 w 3919855"/>
                <a:gd name="connsiteY5" fmla="*/ 1110743 h 1111307"/>
                <a:gd name="connsiteX6" fmla="*/ 2568811 w 3919855"/>
                <a:gd name="connsiteY6" fmla="*/ 980547 h 1111307"/>
                <a:gd name="connsiteX7" fmla="*/ 3311208 w 3919855"/>
                <a:gd name="connsiteY7" fmla="*/ 1055259 h 1111307"/>
                <a:gd name="connsiteX8" fmla="*/ 3912317 w 3919855"/>
                <a:gd name="connsiteY8" fmla="*/ 859092 h 1111307"/>
                <a:gd name="connsiteX9" fmla="*/ 3654575 w 3919855"/>
                <a:gd name="connsiteY9" fmla="*/ 461974 h 1111307"/>
                <a:gd name="connsiteX10" fmla="*/ 3741605 w 3919855"/>
                <a:gd name="connsiteY10" fmla="*/ 185428 h 1111307"/>
                <a:gd name="connsiteX11" fmla="*/ 2784313 w 3919855"/>
                <a:gd name="connsiteY11" fmla="*/ 142168 h 1111307"/>
                <a:gd name="connsiteX12" fmla="*/ 1250090 w 3919855"/>
                <a:gd name="connsiteY12" fmla="*/ 186 h 1111307"/>
                <a:gd name="connsiteX0" fmla="*/ 1250090 w 3923974"/>
                <a:gd name="connsiteY0" fmla="*/ 186 h 1111307"/>
                <a:gd name="connsiteX1" fmla="*/ 255635 w 3923974"/>
                <a:gd name="connsiteY1" fmla="*/ 174936 h 1111307"/>
                <a:gd name="connsiteX2" fmla="*/ 454418 w 3923974"/>
                <a:gd name="connsiteY2" fmla="*/ 419154 h 1111307"/>
                <a:gd name="connsiteX3" fmla="*/ 58 w 3923974"/>
                <a:gd name="connsiteY3" fmla="*/ 572501 h 1111307"/>
                <a:gd name="connsiteX4" fmla="*/ 963030 w 3923974"/>
                <a:gd name="connsiteY4" fmla="*/ 919384 h 1111307"/>
                <a:gd name="connsiteX5" fmla="*/ 1748640 w 3923974"/>
                <a:gd name="connsiteY5" fmla="*/ 1110743 h 1111307"/>
                <a:gd name="connsiteX6" fmla="*/ 2568811 w 3923974"/>
                <a:gd name="connsiteY6" fmla="*/ 980547 h 1111307"/>
                <a:gd name="connsiteX7" fmla="*/ 3311208 w 3923974"/>
                <a:gd name="connsiteY7" fmla="*/ 1055259 h 1111307"/>
                <a:gd name="connsiteX8" fmla="*/ 3912317 w 3923974"/>
                <a:gd name="connsiteY8" fmla="*/ 859092 h 1111307"/>
                <a:gd name="connsiteX9" fmla="*/ 3710992 w 3923974"/>
                <a:gd name="connsiteY9" fmla="*/ 461974 h 1111307"/>
                <a:gd name="connsiteX10" fmla="*/ 3741605 w 3923974"/>
                <a:gd name="connsiteY10" fmla="*/ 185428 h 1111307"/>
                <a:gd name="connsiteX11" fmla="*/ 2784313 w 3923974"/>
                <a:gd name="connsiteY11" fmla="*/ 142168 h 1111307"/>
                <a:gd name="connsiteX12" fmla="*/ 1250090 w 3923974"/>
                <a:gd name="connsiteY12" fmla="*/ 186 h 1111307"/>
                <a:gd name="connsiteX0" fmla="*/ 1250090 w 3923972"/>
                <a:gd name="connsiteY0" fmla="*/ 186 h 1111307"/>
                <a:gd name="connsiteX1" fmla="*/ 255635 w 3923972"/>
                <a:gd name="connsiteY1" fmla="*/ 174936 h 1111307"/>
                <a:gd name="connsiteX2" fmla="*/ 454418 w 3923972"/>
                <a:gd name="connsiteY2" fmla="*/ 419154 h 1111307"/>
                <a:gd name="connsiteX3" fmla="*/ 58 w 3923972"/>
                <a:gd name="connsiteY3" fmla="*/ 572501 h 1111307"/>
                <a:gd name="connsiteX4" fmla="*/ 963030 w 3923972"/>
                <a:gd name="connsiteY4" fmla="*/ 919384 h 1111307"/>
                <a:gd name="connsiteX5" fmla="*/ 1748640 w 3923972"/>
                <a:gd name="connsiteY5" fmla="*/ 1110743 h 1111307"/>
                <a:gd name="connsiteX6" fmla="*/ 2568811 w 3923972"/>
                <a:gd name="connsiteY6" fmla="*/ 980547 h 1111307"/>
                <a:gd name="connsiteX7" fmla="*/ 3311208 w 3923972"/>
                <a:gd name="connsiteY7" fmla="*/ 1055259 h 1111307"/>
                <a:gd name="connsiteX8" fmla="*/ 3912317 w 3923972"/>
                <a:gd name="connsiteY8" fmla="*/ 859092 h 1111307"/>
                <a:gd name="connsiteX9" fmla="*/ 3710992 w 3923972"/>
                <a:gd name="connsiteY9" fmla="*/ 461974 h 1111307"/>
                <a:gd name="connsiteX10" fmla="*/ 3741605 w 3923972"/>
                <a:gd name="connsiteY10" fmla="*/ 185428 h 1111307"/>
                <a:gd name="connsiteX11" fmla="*/ 2784313 w 3923972"/>
                <a:gd name="connsiteY11" fmla="*/ 142168 h 1111307"/>
                <a:gd name="connsiteX12" fmla="*/ 1250090 w 3923972"/>
                <a:gd name="connsiteY12" fmla="*/ 186 h 1111307"/>
                <a:gd name="connsiteX0" fmla="*/ 1250090 w 3923974"/>
                <a:gd name="connsiteY0" fmla="*/ 186 h 1111307"/>
                <a:gd name="connsiteX1" fmla="*/ 255635 w 3923974"/>
                <a:gd name="connsiteY1" fmla="*/ 174936 h 1111307"/>
                <a:gd name="connsiteX2" fmla="*/ 454418 w 3923974"/>
                <a:gd name="connsiteY2" fmla="*/ 419154 h 1111307"/>
                <a:gd name="connsiteX3" fmla="*/ 58 w 3923974"/>
                <a:gd name="connsiteY3" fmla="*/ 572501 h 1111307"/>
                <a:gd name="connsiteX4" fmla="*/ 963030 w 3923974"/>
                <a:gd name="connsiteY4" fmla="*/ 919384 h 1111307"/>
                <a:gd name="connsiteX5" fmla="*/ 1748640 w 3923974"/>
                <a:gd name="connsiteY5" fmla="*/ 1110743 h 1111307"/>
                <a:gd name="connsiteX6" fmla="*/ 2568811 w 3923974"/>
                <a:gd name="connsiteY6" fmla="*/ 980547 h 1111307"/>
                <a:gd name="connsiteX7" fmla="*/ 3311208 w 3923974"/>
                <a:gd name="connsiteY7" fmla="*/ 1055259 h 1111307"/>
                <a:gd name="connsiteX8" fmla="*/ 3912317 w 3923974"/>
                <a:gd name="connsiteY8" fmla="*/ 859092 h 1111307"/>
                <a:gd name="connsiteX9" fmla="*/ 3710992 w 3923974"/>
                <a:gd name="connsiteY9" fmla="*/ 461974 h 1111307"/>
                <a:gd name="connsiteX10" fmla="*/ 3741605 w 3923974"/>
                <a:gd name="connsiteY10" fmla="*/ 185428 h 1111307"/>
                <a:gd name="connsiteX11" fmla="*/ 2784313 w 3923974"/>
                <a:gd name="connsiteY11" fmla="*/ 142168 h 1111307"/>
                <a:gd name="connsiteX12" fmla="*/ 1250090 w 3923974"/>
                <a:gd name="connsiteY12" fmla="*/ 186 h 1111307"/>
                <a:gd name="connsiteX0" fmla="*/ 1250090 w 3923972"/>
                <a:gd name="connsiteY0" fmla="*/ 186 h 1111307"/>
                <a:gd name="connsiteX1" fmla="*/ 255635 w 3923972"/>
                <a:gd name="connsiteY1" fmla="*/ 174936 h 1111307"/>
                <a:gd name="connsiteX2" fmla="*/ 454418 w 3923972"/>
                <a:gd name="connsiteY2" fmla="*/ 419154 h 1111307"/>
                <a:gd name="connsiteX3" fmla="*/ 58 w 3923972"/>
                <a:gd name="connsiteY3" fmla="*/ 572501 h 1111307"/>
                <a:gd name="connsiteX4" fmla="*/ 963030 w 3923972"/>
                <a:gd name="connsiteY4" fmla="*/ 919384 h 1111307"/>
                <a:gd name="connsiteX5" fmla="*/ 1748640 w 3923972"/>
                <a:gd name="connsiteY5" fmla="*/ 1110743 h 1111307"/>
                <a:gd name="connsiteX6" fmla="*/ 2568811 w 3923972"/>
                <a:gd name="connsiteY6" fmla="*/ 980547 h 1111307"/>
                <a:gd name="connsiteX7" fmla="*/ 3311208 w 3923972"/>
                <a:gd name="connsiteY7" fmla="*/ 1055259 h 1111307"/>
                <a:gd name="connsiteX8" fmla="*/ 3912317 w 3923972"/>
                <a:gd name="connsiteY8" fmla="*/ 859092 h 1111307"/>
                <a:gd name="connsiteX9" fmla="*/ 3710992 w 3923972"/>
                <a:gd name="connsiteY9" fmla="*/ 461974 h 1111307"/>
                <a:gd name="connsiteX10" fmla="*/ 3741605 w 3923972"/>
                <a:gd name="connsiteY10" fmla="*/ 185428 h 1111307"/>
                <a:gd name="connsiteX11" fmla="*/ 2784313 w 3923972"/>
                <a:gd name="connsiteY11" fmla="*/ 142168 h 1111307"/>
                <a:gd name="connsiteX12" fmla="*/ 1250090 w 3923972"/>
                <a:gd name="connsiteY12" fmla="*/ 186 h 1111307"/>
                <a:gd name="connsiteX0" fmla="*/ 1250090 w 3947895"/>
                <a:gd name="connsiteY0" fmla="*/ 186 h 1111307"/>
                <a:gd name="connsiteX1" fmla="*/ 255635 w 3947895"/>
                <a:gd name="connsiteY1" fmla="*/ 174936 h 1111307"/>
                <a:gd name="connsiteX2" fmla="*/ 454418 w 3947895"/>
                <a:gd name="connsiteY2" fmla="*/ 419154 h 1111307"/>
                <a:gd name="connsiteX3" fmla="*/ 58 w 3947895"/>
                <a:gd name="connsiteY3" fmla="*/ 572501 h 1111307"/>
                <a:gd name="connsiteX4" fmla="*/ 963030 w 3947895"/>
                <a:gd name="connsiteY4" fmla="*/ 919384 h 1111307"/>
                <a:gd name="connsiteX5" fmla="*/ 1748640 w 3947895"/>
                <a:gd name="connsiteY5" fmla="*/ 1110743 h 1111307"/>
                <a:gd name="connsiteX6" fmla="*/ 2568811 w 3947895"/>
                <a:gd name="connsiteY6" fmla="*/ 980547 h 1111307"/>
                <a:gd name="connsiteX7" fmla="*/ 3311208 w 3947895"/>
                <a:gd name="connsiteY7" fmla="*/ 1055259 h 1111307"/>
                <a:gd name="connsiteX8" fmla="*/ 3912317 w 3947895"/>
                <a:gd name="connsiteY8" fmla="*/ 859092 h 1111307"/>
                <a:gd name="connsiteX9" fmla="*/ 3710992 w 3947895"/>
                <a:gd name="connsiteY9" fmla="*/ 461974 h 1111307"/>
                <a:gd name="connsiteX10" fmla="*/ 3741605 w 3947895"/>
                <a:gd name="connsiteY10" fmla="*/ 185428 h 1111307"/>
                <a:gd name="connsiteX11" fmla="*/ 2784313 w 3947895"/>
                <a:gd name="connsiteY11" fmla="*/ 142168 h 1111307"/>
                <a:gd name="connsiteX12" fmla="*/ 1250090 w 3947895"/>
                <a:gd name="connsiteY12" fmla="*/ 186 h 1111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947895" h="1111307">
                  <a:moveTo>
                    <a:pt x="1250090" y="186"/>
                  </a:moveTo>
                  <a:cubicBezTo>
                    <a:pt x="828644" y="5647"/>
                    <a:pt x="388247" y="105108"/>
                    <a:pt x="255635" y="174936"/>
                  </a:cubicBezTo>
                  <a:cubicBezTo>
                    <a:pt x="123023" y="244764"/>
                    <a:pt x="497014" y="352893"/>
                    <a:pt x="454418" y="419154"/>
                  </a:cubicBezTo>
                  <a:cubicBezTo>
                    <a:pt x="411822" y="485415"/>
                    <a:pt x="-5622" y="425781"/>
                    <a:pt x="58" y="572501"/>
                  </a:cubicBezTo>
                  <a:cubicBezTo>
                    <a:pt x="22777" y="861209"/>
                    <a:pt x="671600" y="829677"/>
                    <a:pt x="963030" y="919384"/>
                  </a:cubicBezTo>
                  <a:cubicBezTo>
                    <a:pt x="1254460" y="1009091"/>
                    <a:pt x="1481010" y="1100549"/>
                    <a:pt x="1748640" y="1110743"/>
                  </a:cubicBezTo>
                  <a:cubicBezTo>
                    <a:pt x="2016270" y="1120937"/>
                    <a:pt x="2308383" y="989794"/>
                    <a:pt x="2568811" y="980547"/>
                  </a:cubicBezTo>
                  <a:cubicBezTo>
                    <a:pt x="2816276" y="1017101"/>
                    <a:pt x="3087290" y="1075501"/>
                    <a:pt x="3311208" y="1055259"/>
                  </a:cubicBezTo>
                  <a:cubicBezTo>
                    <a:pt x="3535126" y="1035017"/>
                    <a:pt x="3773150" y="1041851"/>
                    <a:pt x="3912317" y="859092"/>
                  </a:cubicBezTo>
                  <a:cubicBezTo>
                    <a:pt x="4051484" y="676333"/>
                    <a:pt x="3739444" y="574251"/>
                    <a:pt x="3710992" y="461974"/>
                  </a:cubicBezTo>
                  <a:cubicBezTo>
                    <a:pt x="3682540" y="349697"/>
                    <a:pt x="3906798" y="390174"/>
                    <a:pt x="3741605" y="185428"/>
                  </a:cubicBezTo>
                  <a:cubicBezTo>
                    <a:pt x="3415222" y="50580"/>
                    <a:pt x="3199565" y="173042"/>
                    <a:pt x="2784313" y="142168"/>
                  </a:cubicBezTo>
                  <a:cubicBezTo>
                    <a:pt x="2369061" y="111294"/>
                    <a:pt x="1671536" y="-5275"/>
                    <a:pt x="1250090" y="186"/>
                  </a:cubicBezTo>
                  <a:close/>
                </a:path>
              </a:pathLst>
            </a:custGeom>
            <a:solidFill>
              <a:srgbClr val="67B4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楕円 4">
              <a:extLst>
                <a:ext uri="{FF2B5EF4-FFF2-40B4-BE49-F238E27FC236}">
                  <a16:creationId xmlns:a16="http://schemas.microsoft.com/office/drawing/2014/main" id="{56F8839C-AD7E-3EF8-A46F-50DD84ED0A36}"/>
                </a:ext>
              </a:extLst>
            </p:cNvPr>
            <p:cNvSpPr/>
            <p:nvPr/>
          </p:nvSpPr>
          <p:spPr>
            <a:xfrm>
              <a:off x="1695706" y="5132749"/>
              <a:ext cx="1808006" cy="392166"/>
            </a:xfrm>
            <a:prstGeom prst="ellipse">
              <a:avLst/>
            </a:prstGeom>
            <a:solidFill>
              <a:srgbClr val="5DAFE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6" name="正方形/長方形 72">
              <a:extLst>
                <a:ext uri="{FF2B5EF4-FFF2-40B4-BE49-F238E27FC236}">
                  <a16:creationId xmlns:a16="http://schemas.microsoft.com/office/drawing/2014/main" id="{EC1F5202-CE30-C5A5-332F-70769ECD8F3F}"/>
                </a:ext>
              </a:extLst>
            </p:cNvPr>
            <p:cNvSpPr/>
            <p:nvPr/>
          </p:nvSpPr>
          <p:spPr>
            <a:xfrm>
              <a:off x="1695706" y="3550266"/>
              <a:ext cx="1883564" cy="1861542"/>
            </a:xfrm>
            <a:custGeom>
              <a:avLst/>
              <a:gdLst>
                <a:gd name="connsiteX0" fmla="*/ 0 w 1872208"/>
                <a:gd name="connsiteY0" fmla="*/ 0 h 1782427"/>
                <a:gd name="connsiteX1" fmla="*/ 1872208 w 1872208"/>
                <a:gd name="connsiteY1" fmla="*/ 0 h 1782427"/>
                <a:gd name="connsiteX2" fmla="*/ 1872208 w 1872208"/>
                <a:gd name="connsiteY2" fmla="*/ 1782427 h 1782427"/>
                <a:gd name="connsiteX3" fmla="*/ 0 w 1872208"/>
                <a:gd name="connsiteY3" fmla="*/ 1782427 h 1782427"/>
                <a:gd name="connsiteX4" fmla="*/ 0 w 1872208"/>
                <a:gd name="connsiteY4" fmla="*/ 0 h 1782427"/>
                <a:gd name="connsiteX0" fmla="*/ 0 w 1872208"/>
                <a:gd name="connsiteY0" fmla="*/ 0 h 1782427"/>
                <a:gd name="connsiteX1" fmla="*/ 1872208 w 1872208"/>
                <a:gd name="connsiteY1" fmla="*/ 0 h 1782427"/>
                <a:gd name="connsiteX2" fmla="*/ 1872208 w 1872208"/>
                <a:gd name="connsiteY2" fmla="*/ 1782427 h 1782427"/>
                <a:gd name="connsiteX3" fmla="*/ 478366 w 1872208"/>
                <a:gd name="connsiteY3" fmla="*/ 1765494 h 1782427"/>
                <a:gd name="connsiteX4" fmla="*/ 0 w 1872208"/>
                <a:gd name="connsiteY4" fmla="*/ 0 h 1782427"/>
                <a:gd name="connsiteX0" fmla="*/ 0 w 1872208"/>
                <a:gd name="connsiteY0" fmla="*/ 0 h 1786661"/>
                <a:gd name="connsiteX1" fmla="*/ 1872208 w 1872208"/>
                <a:gd name="connsiteY1" fmla="*/ 0 h 1786661"/>
                <a:gd name="connsiteX2" fmla="*/ 1872208 w 1872208"/>
                <a:gd name="connsiteY2" fmla="*/ 1782427 h 1786661"/>
                <a:gd name="connsiteX3" fmla="*/ 203199 w 1872208"/>
                <a:gd name="connsiteY3" fmla="*/ 1786661 h 1786661"/>
                <a:gd name="connsiteX4" fmla="*/ 0 w 1872208"/>
                <a:gd name="connsiteY4" fmla="*/ 0 h 1786661"/>
                <a:gd name="connsiteX0" fmla="*/ 0 w 1872208"/>
                <a:gd name="connsiteY0" fmla="*/ 0 h 1786661"/>
                <a:gd name="connsiteX1" fmla="*/ 1872208 w 1872208"/>
                <a:gd name="connsiteY1" fmla="*/ 0 h 1786661"/>
                <a:gd name="connsiteX2" fmla="*/ 1313408 w 1872208"/>
                <a:gd name="connsiteY2" fmla="*/ 1786660 h 1786661"/>
                <a:gd name="connsiteX3" fmla="*/ 203199 w 1872208"/>
                <a:gd name="connsiteY3" fmla="*/ 1786661 h 1786661"/>
                <a:gd name="connsiteX4" fmla="*/ 0 w 1872208"/>
                <a:gd name="connsiteY4" fmla="*/ 0 h 1786661"/>
                <a:gd name="connsiteX0" fmla="*/ 0 w 1872208"/>
                <a:gd name="connsiteY0" fmla="*/ 0 h 1786661"/>
                <a:gd name="connsiteX1" fmla="*/ 1872208 w 1872208"/>
                <a:gd name="connsiteY1" fmla="*/ 0 h 1786661"/>
                <a:gd name="connsiteX2" fmla="*/ 1635142 w 1872208"/>
                <a:gd name="connsiteY2" fmla="*/ 1782427 h 1786661"/>
                <a:gd name="connsiteX3" fmla="*/ 203199 w 1872208"/>
                <a:gd name="connsiteY3" fmla="*/ 1786661 h 1786661"/>
                <a:gd name="connsiteX4" fmla="*/ 0 w 1872208"/>
                <a:gd name="connsiteY4" fmla="*/ 0 h 1786661"/>
                <a:gd name="connsiteX0" fmla="*/ 0 w 1872208"/>
                <a:gd name="connsiteY0" fmla="*/ 0 h 1795127"/>
                <a:gd name="connsiteX1" fmla="*/ 1872208 w 1872208"/>
                <a:gd name="connsiteY1" fmla="*/ 0 h 1795127"/>
                <a:gd name="connsiteX2" fmla="*/ 1605509 w 1872208"/>
                <a:gd name="connsiteY2" fmla="*/ 1795127 h 1795127"/>
                <a:gd name="connsiteX3" fmla="*/ 203199 w 1872208"/>
                <a:gd name="connsiteY3" fmla="*/ 1786661 h 1795127"/>
                <a:gd name="connsiteX4" fmla="*/ 0 w 1872208"/>
                <a:gd name="connsiteY4" fmla="*/ 0 h 1795127"/>
                <a:gd name="connsiteX0" fmla="*/ 0 w 1872208"/>
                <a:gd name="connsiteY0" fmla="*/ 0 h 1786661"/>
                <a:gd name="connsiteX1" fmla="*/ 1872208 w 1872208"/>
                <a:gd name="connsiteY1" fmla="*/ 0 h 1786661"/>
                <a:gd name="connsiteX2" fmla="*/ 1613975 w 1872208"/>
                <a:gd name="connsiteY2" fmla="*/ 1782427 h 1786661"/>
                <a:gd name="connsiteX3" fmla="*/ 203199 w 1872208"/>
                <a:gd name="connsiteY3" fmla="*/ 1786661 h 1786661"/>
                <a:gd name="connsiteX4" fmla="*/ 0 w 1872208"/>
                <a:gd name="connsiteY4" fmla="*/ 0 h 1786661"/>
                <a:gd name="connsiteX0" fmla="*/ 0 w 1872208"/>
                <a:gd name="connsiteY0" fmla="*/ 0 h 1786661"/>
                <a:gd name="connsiteX1" fmla="*/ 1872208 w 1872208"/>
                <a:gd name="connsiteY1" fmla="*/ 0 h 1786661"/>
                <a:gd name="connsiteX2" fmla="*/ 1613975 w 1872208"/>
                <a:gd name="connsiteY2" fmla="*/ 1782427 h 1786661"/>
                <a:gd name="connsiteX3" fmla="*/ 890637 w 1872208"/>
                <a:gd name="connsiteY3" fmla="*/ 1782056 h 1786661"/>
                <a:gd name="connsiteX4" fmla="*/ 203199 w 1872208"/>
                <a:gd name="connsiteY4" fmla="*/ 1786661 h 1786661"/>
                <a:gd name="connsiteX5" fmla="*/ 0 w 1872208"/>
                <a:gd name="connsiteY5" fmla="*/ 0 h 1786661"/>
                <a:gd name="connsiteX0" fmla="*/ 0 w 1872208"/>
                <a:gd name="connsiteY0" fmla="*/ 0 h 1812218"/>
                <a:gd name="connsiteX1" fmla="*/ 1872208 w 1872208"/>
                <a:gd name="connsiteY1" fmla="*/ 0 h 1812218"/>
                <a:gd name="connsiteX2" fmla="*/ 1613975 w 1872208"/>
                <a:gd name="connsiteY2" fmla="*/ 1782427 h 1812218"/>
                <a:gd name="connsiteX3" fmla="*/ 892225 w 1872208"/>
                <a:gd name="connsiteY3" fmla="*/ 1812218 h 1812218"/>
                <a:gd name="connsiteX4" fmla="*/ 203199 w 1872208"/>
                <a:gd name="connsiteY4" fmla="*/ 1786661 h 1812218"/>
                <a:gd name="connsiteX5" fmla="*/ 0 w 1872208"/>
                <a:gd name="connsiteY5" fmla="*/ 0 h 1812218"/>
                <a:gd name="connsiteX0" fmla="*/ 0 w 1872208"/>
                <a:gd name="connsiteY0" fmla="*/ 0 h 1813511"/>
                <a:gd name="connsiteX1" fmla="*/ 1872208 w 1872208"/>
                <a:gd name="connsiteY1" fmla="*/ 0 h 1813511"/>
                <a:gd name="connsiteX2" fmla="*/ 1613975 w 1872208"/>
                <a:gd name="connsiteY2" fmla="*/ 1782427 h 1813511"/>
                <a:gd name="connsiteX3" fmla="*/ 892225 w 1872208"/>
                <a:gd name="connsiteY3" fmla="*/ 1812218 h 1813511"/>
                <a:gd name="connsiteX4" fmla="*/ 203199 w 1872208"/>
                <a:gd name="connsiteY4" fmla="*/ 1786661 h 1813511"/>
                <a:gd name="connsiteX5" fmla="*/ 0 w 1872208"/>
                <a:gd name="connsiteY5" fmla="*/ 0 h 1813511"/>
                <a:gd name="connsiteX0" fmla="*/ 0 w 1872208"/>
                <a:gd name="connsiteY0" fmla="*/ 0 h 1816863"/>
                <a:gd name="connsiteX1" fmla="*/ 1872208 w 1872208"/>
                <a:gd name="connsiteY1" fmla="*/ 0 h 1816863"/>
                <a:gd name="connsiteX2" fmla="*/ 1613975 w 1872208"/>
                <a:gd name="connsiteY2" fmla="*/ 1782427 h 1816863"/>
                <a:gd name="connsiteX3" fmla="*/ 892225 w 1872208"/>
                <a:gd name="connsiteY3" fmla="*/ 1812218 h 1816863"/>
                <a:gd name="connsiteX4" fmla="*/ 203199 w 1872208"/>
                <a:gd name="connsiteY4" fmla="*/ 1786661 h 1816863"/>
                <a:gd name="connsiteX5" fmla="*/ 0 w 1872208"/>
                <a:gd name="connsiteY5" fmla="*/ 0 h 1816863"/>
                <a:gd name="connsiteX0" fmla="*/ 0 w 1872208"/>
                <a:gd name="connsiteY0" fmla="*/ 0 h 1839106"/>
                <a:gd name="connsiteX1" fmla="*/ 1872208 w 1872208"/>
                <a:gd name="connsiteY1" fmla="*/ 0 h 1839106"/>
                <a:gd name="connsiteX2" fmla="*/ 1613975 w 1872208"/>
                <a:gd name="connsiteY2" fmla="*/ 1782427 h 1839106"/>
                <a:gd name="connsiteX3" fmla="*/ 890638 w 1872208"/>
                <a:gd name="connsiteY3" fmla="*/ 1836031 h 1839106"/>
                <a:gd name="connsiteX4" fmla="*/ 203199 w 1872208"/>
                <a:gd name="connsiteY4" fmla="*/ 1786661 h 1839106"/>
                <a:gd name="connsiteX5" fmla="*/ 0 w 1872208"/>
                <a:gd name="connsiteY5" fmla="*/ 0 h 1839106"/>
                <a:gd name="connsiteX0" fmla="*/ 0 w 1872208"/>
                <a:gd name="connsiteY0" fmla="*/ 0 h 1836784"/>
                <a:gd name="connsiteX1" fmla="*/ 1872208 w 1872208"/>
                <a:gd name="connsiteY1" fmla="*/ 0 h 1836784"/>
                <a:gd name="connsiteX2" fmla="*/ 1613975 w 1872208"/>
                <a:gd name="connsiteY2" fmla="*/ 1782427 h 1836784"/>
                <a:gd name="connsiteX3" fmla="*/ 890638 w 1872208"/>
                <a:gd name="connsiteY3" fmla="*/ 1836031 h 1836784"/>
                <a:gd name="connsiteX4" fmla="*/ 203199 w 1872208"/>
                <a:gd name="connsiteY4" fmla="*/ 1786661 h 1836784"/>
                <a:gd name="connsiteX5" fmla="*/ 0 w 1872208"/>
                <a:gd name="connsiteY5" fmla="*/ 0 h 1836784"/>
                <a:gd name="connsiteX0" fmla="*/ 0 w 1872208"/>
                <a:gd name="connsiteY0" fmla="*/ 0 h 1836784"/>
                <a:gd name="connsiteX1" fmla="*/ 1872208 w 1872208"/>
                <a:gd name="connsiteY1" fmla="*/ 0 h 1836784"/>
                <a:gd name="connsiteX2" fmla="*/ 1613975 w 1872208"/>
                <a:gd name="connsiteY2" fmla="*/ 1782427 h 1836784"/>
                <a:gd name="connsiteX3" fmla="*/ 890638 w 1872208"/>
                <a:gd name="connsiteY3" fmla="*/ 1836031 h 1836784"/>
                <a:gd name="connsiteX4" fmla="*/ 203199 w 1872208"/>
                <a:gd name="connsiteY4" fmla="*/ 1786661 h 1836784"/>
                <a:gd name="connsiteX5" fmla="*/ 0 w 1872208"/>
                <a:gd name="connsiteY5" fmla="*/ 0 h 1836784"/>
                <a:gd name="connsiteX0" fmla="*/ 0 w 1872208"/>
                <a:gd name="connsiteY0" fmla="*/ 0 h 1836677"/>
                <a:gd name="connsiteX1" fmla="*/ 1872208 w 1872208"/>
                <a:gd name="connsiteY1" fmla="*/ 0 h 1836677"/>
                <a:gd name="connsiteX2" fmla="*/ 1613975 w 1872208"/>
                <a:gd name="connsiteY2" fmla="*/ 1782427 h 1836677"/>
                <a:gd name="connsiteX3" fmla="*/ 890638 w 1872208"/>
                <a:gd name="connsiteY3" fmla="*/ 1836031 h 1836677"/>
                <a:gd name="connsiteX4" fmla="*/ 203199 w 1872208"/>
                <a:gd name="connsiteY4" fmla="*/ 1786661 h 1836677"/>
                <a:gd name="connsiteX5" fmla="*/ 0 w 1872208"/>
                <a:gd name="connsiteY5" fmla="*/ 0 h 1836677"/>
                <a:gd name="connsiteX0" fmla="*/ 0 w 1872208"/>
                <a:gd name="connsiteY0" fmla="*/ 0 h 1836677"/>
                <a:gd name="connsiteX1" fmla="*/ 1872208 w 1872208"/>
                <a:gd name="connsiteY1" fmla="*/ 0 h 1836677"/>
                <a:gd name="connsiteX2" fmla="*/ 1613975 w 1872208"/>
                <a:gd name="connsiteY2" fmla="*/ 1782427 h 1836677"/>
                <a:gd name="connsiteX3" fmla="*/ 890638 w 1872208"/>
                <a:gd name="connsiteY3" fmla="*/ 1836031 h 1836677"/>
                <a:gd name="connsiteX4" fmla="*/ 203199 w 1872208"/>
                <a:gd name="connsiteY4" fmla="*/ 1786661 h 1836677"/>
                <a:gd name="connsiteX5" fmla="*/ 0 w 1872208"/>
                <a:gd name="connsiteY5" fmla="*/ 0 h 1836677"/>
                <a:gd name="connsiteX0" fmla="*/ 0 w 1872208"/>
                <a:gd name="connsiteY0" fmla="*/ 0 h 1836447"/>
                <a:gd name="connsiteX1" fmla="*/ 1872208 w 1872208"/>
                <a:gd name="connsiteY1" fmla="*/ 0 h 1836447"/>
                <a:gd name="connsiteX2" fmla="*/ 1613975 w 1872208"/>
                <a:gd name="connsiteY2" fmla="*/ 1782427 h 1836447"/>
                <a:gd name="connsiteX3" fmla="*/ 890638 w 1872208"/>
                <a:gd name="connsiteY3" fmla="*/ 1836031 h 1836447"/>
                <a:gd name="connsiteX4" fmla="*/ 203199 w 1872208"/>
                <a:gd name="connsiteY4" fmla="*/ 1786661 h 1836447"/>
                <a:gd name="connsiteX5" fmla="*/ 0 w 1872208"/>
                <a:gd name="connsiteY5" fmla="*/ 0 h 1836447"/>
                <a:gd name="connsiteX0" fmla="*/ 0 w 1872208"/>
                <a:gd name="connsiteY0" fmla="*/ 0 h 1836447"/>
                <a:gd name="connsiteX1" fmla="*/ 1872208 w 1872208"/>
                <a:gd name="connsiteY1" fmla="*/ 0 h 1836447"/>
                <a:gd name="connsiteX2" fmla="*/ 1613975 w 1872208"/>
                <a:gd name="connsiteY2" fmla="*/ 1782427 h 1836447"/>
                <a:gd name="connsiteX3" fmla="*/ 890638 w 1872208"/>
                <a:gd name="connsiteY3" fmla="*/ 1836031 h 1836447"/>
                <a:gd name="connsiteX4" fmla="*/ 203199 w 1872208"/>
                <a:gd name="connsiteY4" fmla="*/ 1786661 h 1836447"/>
                <a:gd name="connsiteX5" fmla="*/ 0 w 1872208"/>
                <a:gd name="connsiteY5" fmla="*/ 0 h 1836447"/>
                <a:gd name="connsiteX0" fmla="*/ 0 w 1872208"/>
                <a:gd name="connsiteY0" fmla="*/ 0 h 1836031"/>
                <a:gd name="connsiteX1" fmla="*/ 1872208 w 1872208"/>
                <a:gd name="connsiteY1" fmla="*/ 0 h 1836031"/>
                <a:gd name="connsiteX2" fmla="*/ 1613975 w 1872208"/>
                <a:gd name="connsiteY2" fmla="*/ 1782427 h 1836031"/>
                <a:gd name="connsiteX3" fmla="*/ 890638 w 1872208"/>
                <a:gd name="connsiteY3" fmla="*/ 1836031 h 1836031"/>
                <a:gd name="connsiteX4" fmla="*/ 203199 w 1872208"/>
                <a:gd name="connsiteY4" fmla="*/ 1786661 h 1836031"/>
                <a:gd name="connsiteX5" fmla="*/ 0 w 1872208"/>
                <a:gd name="connsiteY5" fmla="*/ 0 h 1836031"/>
                <a:gd name="connsiteX0" fmla="*/ 0 w 1872208"/>
                <a:gd name="connsiteY0" fmla="*/ 0 h 1850318"/>
                <a:gd name="connsiteX1" fmla="*/ 1872208 w 1872208"/>
                <a:gd name="connsiteY1" fmla="*/ 0 h 1850318"/>
                <a:gd name="connsiteX2" fmla="*/ 1613975 w 1872208"/>
                <a:gd name="connsiteY2" fmla="*/ 1782427 h 1850318"/>
                <a:gd name="connsiteX3" fmla="*/ 892226 w 1872208"/>
                <a:gd name="connsiteY3" fmla="*/ 1850318 h 1850318"/>
                <a:gd name="connsiteX4" fmla="*/ 203199 w 1872208"/>
                <a:gd name="connsiteY4" fmla="*/ 1786661 h 1850318"/>
                <a:gd name="connsiteX5" fmla="*/ 0 w 1872208"/>
                <a:gd name="connsiteY5" fmla="*/ 0 h 1850318"/>
                <a:gd name="connsiteX0" fmla="*/ 0 w 1872208"/>
                <a:gd name="connsiteY0" fmla="*/ 0 h 1850318"/>
                <a:gd name="connsiteX1" fmla="*/ 1872208 w 1872208"/>
                <a:gd name="connsiteY1" fmla="*/ 0 h 1850318"/>
                <a:gd name="connsiteX2" fmla="*/ 1613975 w 1872208"/>
                <a:gd name="connsiteY2" fmla="*/ 1782427 h 1850318"/>
                <a:gd name="connsiteX3" fmla="*/ 892226 w 1872208"/>
                <a:gd name="connsiteY3" fmla="*/ 1850318 h 1850318"/>
                <a:gd name="connsiteX4" fmla="*/ 203199 w 1872208"/>
                <a:gd name="connsiteY4" fmla="*/ 1786661 h 1850318"/>
                <a:gd name="connsiteX5" fmla="*/ 0 w 1872208"/>
                <a:gd name="connsiteY5" fmla="*/ 0 h 1850318"/>
                <a:gd name="connsiteX0" fmla="*/ 0 w 1872208"/>
                <a:gd name="connsiteY0" fmla="*/ 0 h 1850318"/>
                <a:gd name="connsiteX1" fmla="*/ 1872208 w 1872208"/>
                <a:gd name="connsiteY1" fmla="*/ 0 h 1850318"/>
                <a:gd name="connsiteX2" fmla="*/ 1613975 w 1872208"/>
                <a:gd name="connsiteY2" fmla="*/ 1782427 h 1850318"/>
                <a:gd name="connsiteX3" fmla="*/ 892226 w 1872208"/>
                <a:gd name="connsiteY3" fmla="*/ 1850318 h 1850318"/>
                <a:gd name="connsiteX4" fmla="*/ 203199 w 1872208"/>
                <a:gd name="connsiteY4" fmla="*/ 1786661 h 1850318"/>
                <a:gd name="connsiteX5" fmla="*/ 0 w 1872208"/>
                <a:gd name="connsiteY5" fmla="*/ 0 h 1850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72208" h="1850318">
                  <a:moveTo>
                    <a:pt x="0" y="0"/>
                  </a:moveTo>
                  <a:lnTo>
                    <a:pt x="1872208" y="0"/>
                  </a:lnTo>
                  <a:cubicBezTo>
                    <a:pt x="1786130" y="594142"/>
                    <a:pt x="1580990" y="1688347"/>
                    <a:pt x="1613975" y="1782427"/>
                  </a:cubicBezTo>
                  <a:cubicBezTo>
                    <a:pt x="1614692" y="1782832"/>
                    <a:pt x="1450310" y="1841976"/>
                    <a:pt x="892226" y="1850318"/>
                  </a:cubicBezTo>
                  <a:cubicBezTo>
                    <a:pt x="335525" y="1844974"/>
                    <a:pt x="205862" y="1785655"/>
                    <a:pt x="203199" y="1786661"/>
                  </a:cubicBezTo>
                  <a:cubicBezTo>
                    <a:pt x="252941" y="1724507"/>
                    <a:pt x="67733" y="595554"/>
                    <a:pt x="0" y="0"/>
                  </a:cubicBez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フリーフォーム: 図形 6">
              <a:extLst>
                <a:ext uri="{FF2B5EF4-FFF2-40B4-BE49-F238E27FC236}">
                  <a16:creationId xmlns:a16="http://schemas.microsoft.com/office/drawing/2014/main" id="{21CC4D42-2677-35CD-ED0D-7C665A607EA3}"/>
                </a:ext>
              </a:extLst>
            </p:cNvPr>
            <p:cNvSpPr/>
            <p:nvPr/>
          </p:nvSpPr>
          <p:spPr>
            <a:xfrm>
              <a:off x="2508921" y="3550266"/>
              <a:ext cx="1070349" cy="1861542"/>
            </a:xfrm>
            <a:custGeom>
              <a:avLst/>
              <a:gdLst>
                <a:gd name="connsiteX0" fmla="*/ 827327 w 1063896"/>
                <a:gd name="connsiteY0" fmla="*/ 0 h 1850318"/>
                <a:gd name="connsiteX1" fmla="*/ 1063896 w 1063896"/>
                <a:gd name="connsiteY1" fmla="*/ 0 h 1850318"/>
                <a:gd name="connsiteX2" fmla="*/ 805663 w 1063896"/>
                <a:gd name="connsiteY2" fmla="*/ 1782427 h 1850318"/>
                <a:gd name="connsiteX3" fmla="*/ 83914 w 1063896"/>
                <a:gd name="connsiteY3" fmla="*/ 1850318 h 1850318"/>
                <a:gd name="connsiteX4" fmla="*/ 0 w 1063896"/>
                <a:gd name="connsiteY4" fmla="*/ 1848963 h 1850318"/>
                <a:gd name="connsiteX5" fmla="*/ 32616 w 1063896"/>
                <a:gd name="connsiteY5" fmla="*/ 1814170 h 1850318"/>
                <a:gd name="connsiteX6" fmla="*/ 804325 w 1063896"/>
                <a:gd name="connsiteY6" fmla="*/ 171689 h 1850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3896" h="1850318">
                  <a:moveTo>
                    <a:pt x="827327" y="0"/>
                  </a:moveTo>
                  <a:lnTo>
                    <a:pt x="1063896" y="0"/>
                  </a:lnTo>
                  <a:cubicBezTo>
                    <a:pt x="977818" y="594142"/>
                    <a:pt x="772678" y="1688347"/>
                    <a:pt x="805663" y="1782427"/>
                  </a:cubicBezTo>
                  <a:cubicBezTo>
                    <a:pt x="806380" y="1782832"/>
                    <a:pt x="641998" y="1841976"/>
                    <a:pt x="83914" y="1850318"/>
                  </a:cubicBezTo>
                  <a:lnTo>
                    <a:pt x="0" y="1848963"/>
                  </a:lnTo>
                  <a:lnTo>
                    <a:pt x="32616" y="1814170"/>
                  </a:lnTo>
                  <a:cubicBezTo>
                    <a:pt x="243894" y="1580882"/>
                    <a:pt x="660015" y="1027198"/>
                    <a:pt x="804325" y="171689"/>
                  </a:cubicBezTo>
                  <a:close/>
                </a:path>
              </a:pathLst>
            </a:custGeom>
            <a:solidFill>
              <a:srgbClr val="BFBFBF">
                <a:alpha val="3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dirty="0"/>
            </a:p>
          </p:txBody>
        </p:sp>
        <p:grpSp>
          <p:nvGrpSpPr>
            <p:cNvPr id="8" name="グループ化 7">
              <a:extLst>
                <a:ext uri="{FF2B5EF4-FFF2-40B4-BE49-F238E27FC236}">
                  <a16:creationId xmlns:a16="http://schemas.microsoft.com/office/drawing/2014/main" id="{53BB370F-621F-DC89-A4DA-0E0332326801}"/>
                </a:ext>
              </a:extLst>
            </p:cNvPr>
            <p:cNvGrpSpPr/>
            <p:nvPr/>
          </p:nvGrpSpPr>
          <p:grpSpPr>
            <a:xfrm>
              <a:off x="1626565" y="3232168"/>
              <a:ext cx="2021847" cy="493660"/>
              <a:chOff x="5019164" y="3330609"/>
              <a:chExt cx="2009657" cy="490684"/>
            </a:xfrm>
          </p:grpSpPr>
          <p:sp>
            <p:nvSpPr>
              <p:cNvPr id="27" name="楕円 26">
                <a:extLst>
                  <a:ext uri="{FF2B5EF4-FFF2-40B4-BE49-F238E27FC236}">
                    <a16:creationId xmlns:a16="http://schemas.microsoft.com/office/drawing/2014/main" id="{6165FA33-4605-E7E8-2ADB-D44AD5EDC8D2}"/>
                  </a:ext>
                </a:extLst>
              </p:cNvPr>
              <p:cNvSpPr/>
              <p:nvPr/>
            </p:nvSpPr>
            <p:spPr>
              <a:xfrm>
                <a:off x="5019164" y="3355026"/>
                <a:ext cx="2009657" cy="466267"/>
              </a:xfrm>
              <a:prstGeom prst="ellipse">
                <a:avLst/>
              </a:pr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28" name="楕円 27">
                <a:extLst>
                  <a:ext uri="{FF2B5EF4-FFF2-40B4-BE49-F238E27FC236}">
                    <a16:creationId xmlns:a16="http://schemas.microsoft.com/office/drawing/2014/main" id="{775E7E81-C67E-09D5-B9E7-68BE5903236F}"/>
                  </a:ext>
                </a:extLst>
              </p:cNvPr>
              <p:cNvSpPr/>
              <p:nvPr/>
            </p:nvSpPr>
            <p:spPr>
              <a:xfrm>
                <a:off x="5019164" y="3330609"/>
                <a:ext cx="2009657" cy="450643"/>
              </a:xfrm>
              <a:prstGeom prst="ellipse">
                <a:avLst/>
              </a:pr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29" name="楕円 28">
                <a:extLst>
                  <a:ext uri="{FF2B5EF4-FFF2-40B4-BE49-F238E27FC236}">
                    <a16:creationId xmlns:a16="http://schemas.microsoft.com/office/drawing/2014/main" id="{CCF22EDE-609F-8274-C2D2-31584FCA94A8}"/>
                  </a:ext>
                </a:extLst>
              </p:cNvPr>
              <p:cNvSpPr/>
              <p:nvPr/>
            </p:nvSpPr>
            <p:spPr>
              <a:xfrm>
                <a:off x="5087888" y="3344856"/>
                <a:ext cx="1872208" cy="389802"/>
              </a:xfrm>
              <a:prstGeom prst="ellipse">
                <a:avLst/>
              </a:prstGeom>
              <a:solidFill>
                <a:schemeClr val="bg1">
                  <a:lumMod val="6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lumMod val="85000"/>
                      <a:lumOff val="15000"/>
                    </a:schemeClr>
                  </a:solidFill>
                  <a:latin typeface="メイリオ" panose="020B0604030504040204" pitchFamily="50" charset="-128"/>
                  <a:ea typeface="メイリオ" panose="020B0604030504040204" pitchFamily="50" charset="-128"/>
                </a:endParaRPr>
              </a:p>
            </p:txBody>
          </p:sp>
        </p:grpSp>
        <p:sp>
          <p:nvSpPr>
            <p:cNvPr id="9" name="フリーフォーム: 図形 8">
              <a:extLst>
                <a:ext uri="{FF2B5EF4-FFF2-40B4-BE49-F238E27FC236}">
                  <a16:creationId xmlns:a16="http://schemas.microsoft.com/office/drawing/2014/main" id="{5EC447DF-FD67-42F8-0E3F-98CB45663D02}"/>
                </a:ext>
              </a:extLst>
            </p:cNvPr>
            <p:cNvSpPr/>
            <p:nvPr/>
          </p:nvSpPr>
          <p:spPr>
            <a:xfrm>
              <a:off x="1588854" y="2433056"/>
              <a:ext cx="2086758" cy="1343331"/>
            </a:xfrm>
            <a:custGeom>
              <a:avLst/>
              <a:gdLst>
                <a:gd name="connsiteX0" fmla="*/ 177800 w 1822450"/>
                <a:gd name="connsiteY0" fmla="*/ 1098550 h 1098550"/>
                <a:gd name="connsiteX1" fmla="*/ 0 w 1822450"/>
                <a:gd name="connsiteY1" fmla="*/ 1031875 h 1098550"/>
                <a:gd name="connsiteX2" fmla="*/ 923925 w 1822450"/>
                <a:gd name="connsiteY2" fmla="*/ 0 h 1098550"/>
                <a:gd name="connsiteX3" fmla="*/ 1822450 w 1822450"/>
                <a:gd name="connsiteY3" fmla="*/ 993775 h 1098550"/>
                <a:gd name="connsiteX4" fmla="*/ 1689100 w 1822450"/>
                <a:gd name="connsiteY4" fmla="*/ 1060450 h 1098550"/>
                <a:gd name="connsiteX0" fmla="*/ 177800 w 1822450"/>
                <a:gd name="connsiteY0" fmla="*/ 1098749 h 1098749"/>
                <a:gd name="connsiteX1" fmla="*/ 0 w 1822450"/>
                <a:gd name="connsiteY1" fmla="*/ 1032074 h 1098749"/>
                <a:gd name="connsiteX2" fmla="*/ 923925 w 1822450"/>
                <a:gd name="connsiteY2" fmla="*/ 199 h 1098749"/>
                <a:gd name="connsiteX3" fmla="*/ 1822450 w 1822450"/>
                <a:gd name="connsiteY3" fmla="*/ 993974 h 1098749"/>
                <a:gd name="connsiteX4" fmla="*/ 1689100 w 1822450"/>
                <a:gd name="connsiteY4" fmla="*/ 1060649 h 1098749"/>
                <a:gd name="connsiteX0" fmla="*/ 177800 w 1831418"/>
                <a:gd name="connsiteY0" fmla="*/ 1098749 h 1098749"/>
                <a:gd name="connsiteX1" fmla="*/ 0 w 1831418"/>
                <a:gd name="connsiteY1" fmla="*/ 1032074 h 1098749"/>
                <a:gd name="connsiteX2" fmla="*/ 923925 w 1831418"/>
                <a:gd name="connsiteY2" fmla="*/ 199 h 1098749"/>
                <a:gd name="connsiteX3" fmla="*/ 1822450 w 1831418"/>
                <a:gd name="connsiteY3" fmla="*/ 993974 h 1098749"/>
                <a:gd name="connsiteX4" fmla="*/ 1689100 w 1831418"/>
                <a:gd name="connsiteY4" fmla="*/ 1060649 h 1098749"/>
                <a:gd name="connsiteX0" fmla="*/ 209886 w 1863504"/>
                <a:gd name="connsiteY0" fmla="*/ 1098785 h 1098785"/>
                <a:gd name="connsiteX1" fmla="*/ 32086 w 1863504"/>
                <a:gd name="connsiteY1" fmla="*/ 1032110 h 1098785"/>
                <a:gd name="connsiteX2" fmla="*/ 956011 w 1863504"/>
                <a:gd name="connsiteY2" fmla="*/ 235 h 1098785"/>
                <a:gd name="connsiteX3" fmla="*/ 1854536 w 1863504"/>
                <a:gd name="connsiteY3" fmla="*/ 994010 h 1098785"/>
                <a:gd name="connsiteX4" fmla="*/ 1721186 w 1863504"/>
                <a:gd name="connsiteY4" fmla="*/ 1060685 h 1098785"/>
                <a:gd name="connsiteX0" fmla="*/ 187673 w 1841291"/>
                <a:gd name="connsiteY0" fmla="*/ 1098692 h 1098692"/>
                <a:gd name="connsiteX1" fmla="*/ 9873 w 1841291"/>
                <a:gd name="connsiteY1" fmla="*/ 1032017 h 1098692"/>
                <a:gd name="connsiteX2" fmla="*/ 933798 w 1841291"/>
                <a:gd name="connsiteY2" fmla="*/ 142 h 1098692"/>
                <a:gd name="connsiteX3" fmla="*/ 1832323 w 1841291"/>
                <a:gd name="connsiteY3" fmla="*/ 993917 h 1098692"/>
                <a:gd name="connsiteX4" fmla="*/ 1698973 w 1841291"/>
                <a:gd name="connsiteY4" fmla="*/ 1060592 h 1098692"/>
                <a:gd name="connsiteX0" fmla="*/ 187673 w 1841291"/>
                <a:gd name="connsiteY0" fmla="*/ 1098692 h 1098692"/>
                <a:gd name="connsiteX1" fmla="*/ 9873 w 1841291"/>
                <a:gd name="connsiteY1" fmla="*/ 1032017 h 1098692"/>
                <a:gd name="connsiteX2" fmla="*/ 933798 w 1841291"/>
                <a:gd name="connsiteY2" fmla="*/ 142 h 1098692"/>
                <a:gd name="connsiteX3" fmla="*/ 1832323 w 1841291"/>
                <a:gd name="connsiteY3" fmla="*/ 993917 h 1098692"/>
                <a:gd name="connsiteX4" fmla="*/ 1698973 w 1841291"/>
                <a:gd name="connsiteY4" fmla="*/ 1060592 h 1098692"/>
                <a:gd name="connsiteX0" fmla="*/ 187673 w 1882553"/>
                <a:gd name="connsiteY0" fmla="*/ 1098692 h 1098692"/>
                <a:gd name="connsiteX1" fmla="*/ 9873 w 1882553"/>
                <a:gd name="connsiteY1" fmla="*/ 1032017 h 1098692"/>
                <a:gd name="connsiteX2" fmla="*/ 933798 w 1882553"/>
                <a:gd name="connsiteY2" fmla="*/ 142 h 1098692"/>
                <a:gd name="connsiteX3" fmla="*/ 1832323 w 1882553"/>
                <a:gd name="connsiteY3" fmla="*/ 993917 h 1098692"/>
                <a:gd name="connsiteX4" fmla="*/ 1690441 w 1882553"/>
                <a:gd name="connsiteY4" fmla="*/ 1089360 h 1098692"/>
                <a:gd name="connsiteX0" fmla="*/ 187673 w 1867261"/>
                <a:gd name="connsiteY0" fmla="*/ 1098692 h 1108260"/>
                <a:gd name="connsiteX1" fmla="*/ 9873 w 1867261"/>
                <a:gd name="connsiteY1" fmla="*/ 1032017 h 1108260"/>
                <a:gd name="connsiteX2" fmla="*/ 933798 w 1867261"/>
                <a:gd name="connsiteY2" fmla="*/ 142 h 1108260"/>
                <a:gd name="connsiteX3" fmla="*/ 1832323 w 1867261"/>
                <a:gd name="connsiteY3" fmla="*/ 993917 h 1108260"/>
                <a:gd name="connsiteX4" fmla="*/ 1690441 w 1867261"/>
                <a:gd name="connsiteY4" fmla="*/ 1089360 h 1108260"/>
                <a:gd name="connsiteX0" fmla="*/ 187673 w 1832323"/>
                <a:gd name="connsiteY0" fmla="*/ 1098692 h 1098692"/>
                <a:gd name="connsiteX1" fmla="*/ 9873 w 1832323"/>
                <a:gd name="connsiteY1" fmla="*/ 1032017 h 1098692"/>
                <a:gd name="connsiteX2" fmla="*/ 933798 w 1832323"/>
                <a:gd name="connsiteY2" fmla="*/ 142 h 1098692"/>
                <a:gd name="connsiteX3" fmla="*/ 1832323 w 1832323"/>
                <a:gd name="connsiteY3" fmla="*/ 993917 h 1098692"/>
                <a:gd name="connsiteX4" fmla="*/ 1690441 w 1832323"/>
                <a:gd name="connsiteY4" fmla="*/ 1089360 h 1098692"/>
                <a:gd name="connsiteX0" fmla="*/ 187673 w 1832323"/>
                <a:gd name="connsiteY0" fmla="*/ 1098692 h 1098692"/>
                <a:gd name="connsiteX1" fmla="*/ 9873 w 1832323"/>
                <a:gd name="connsiteY1" fmla="*/ 1032017 h 1098692"/>
                <a:gd name="connsiteX2" fmla="*/ 933798 w 1832323"/>
                <a:gd name="connsiteY2" fmla="*/ 142 h 1098692"/>
                <a:gd name="connsiteX3" fmla="*/ 1832323 w 1832323"/>
                <a:gd name="connsiteY3" fmla="*/ 993917 h 1098692"/>
                <a:gd name="connsiteX4" fmla="*/ 1690441 w 1832323"/>
                <a:gd name="connsiteY4" fmla="*/ 1089360 h 1098692"/>
                <a:gd name="connsiteX0" fmla="*/ 187673 w 1832323"/>
                <a:gd name="connsiteY0" fmla="*/ 1098692 h 1098692"/>
                <a:gd name="connsiteX1" fmla="*/ 9873 w 1832323"/>
                <a:gd name="connsiteY1" fmla="*/ 1032017 h 1098692"/>
                <a:gd name="connsiteX2" fmla="*/ 933798 w 1832323"/>
                <a:gd name="connsiteY2" fmla="*/ 142 h 1098692"/>
                <a:gd name="connsiteX3" fmla="*/ 1832323 w 1832323"/>
                <a:gd name="connsiteY3" fmla="*/ 993917 h 1098692"/>
                <a:gd name="connsiteX4" fmla="*/ 1690441 w 1832323"/>
                <a:gd name="connsiteY4" fmla="*/ 1089360 h 1098692"/>
                <a:gd name="connsiteX0" fmla="*/ 187673 w 1838548"/>
                <a:gd name="connsiteY0" fmla="*/ 1098692 h 1098692"/>
                <a:gd name="connsiteX1" fmla="*/ 9873 w 1838548"/>
                <a:gd name="connsiteY1" fmla="*/ 1032017 h 1098692"/>
                <a:gd name="connsiteX2" fmla="*/ 933798 w 1838548"/>
                <a:gd name="connsiteY2" fmla="*/ 142 h 1098692"/>
                <a:gd name="connsiteX3" fmla="*/ 1832323 w 1838548"/>
                <a:gd name="connsiteY3" fmla="*/ 993917 h 1098692"/>
                <a:gd name="connsiteX4" fmla="*/ 1690441 w 1838548"/>
                <a:gd name="connsiteY4" fmla="*/ 1089360 h 1098692"/>
                <a:gd name="connsiteX0" fmla="*/ 187673 w 1835421"/>
                <a:gd name="connsiteY0" fmla="*/ 1098692 h 1098692"/>
                <a:gd name="connsiteX1" fmla="*/ 9873 w 1835421"/>
                <a:gd name="connsiteY1" fmla="*/ 1032017 h 1098692"/>
                <a:gd name="connsiteX2" fmla="*/ 933798 w 1835421"/>
                <a:gd name="connsiteY2" fmla="*/ 142 h 1098692"/>
                <a:gd name="connsiteX3" fmla="*/ 1832323 w 1835421"/>
                <a:gd name="connsiteY3" fmla="*/ 993917 h 1098692"/>
                <a:gd name="connsiteX4" fmla="*/ 1690441 w 1835421"/>
                <a:gd name="connsiteY4" fmla="*/ 1089360 h 1098692"/>
                <a:gd name="connsiteX0" fmla="*/ 187673 w 1835421"/>
                <a:gd name="connsiteY0" fmla="*/ 1098692 h 1128589"/>
                <a:gd name="connsiteX1" fmla="*/ 9873 w 1835421"/>
                <a:gd name="connsiteY1" fmla="*/ 1032017 h 1128589"/>
                <a:gd name="connsiteX2" fmla="*/ 933798 w 1835421"/>
                <a:gd name="connsiteY2" fmla="*/ 142 h 1128589"/>
                <a:gd name="connsiteX3" fmla="*/ 1832323 w 1835421"/>
                <a:gd name="connsiteY3" fmla="*/ 993917 h 1128589"/>
                <a:gd name="connsiteX4" fmla="*/ 1718880 w 1835421"/>
                <a:gd name="connsiteY4" fmla="*/ 1128589 h 1128589"/>
                <a:gd name="connsiteX0" fmla="*/ 187673 w 1835421"/>
                <a:gd name="connsiteY0" fmla="*/ 1098692 h 1099822"/>
                <a:gd name="connsiteX1" fmla="*/ 9873 w 1835421"/>
                <a:gd name="connsiteY1" fmla="*/ 1032017 h 1099822"/>
                <a:gd name="connsiteX2" fmla="*/ 933798 w 1835421"/>
                <a:gd name="connsiteY2" fmla="*/ 142 h 1099822"/>
                <a:gd name="connsiteX3" fmla="*/ 1832323 w 1835421"/>
                <a:gd name="connsiteY3" fmla="*/ 993917 h 1099822"/>
                <a:gd name="connsiteX4" fmla="*/ 1636406 w 1835421"/>
                <a:gd name="connsiteY4" fmla="*/ 1099822 h 1099822"/>
                <a:gd name="connsiteX0" fmla="*/ 187673 w 1835421"/>
                <a:gd name="connsiteY0" fmla="*/ 1098692 h 1112898"/>
                <a:gd name="connsiteX1" fmla="*/ 9873 w 1835421"/>
                <a:gd name="connsiteY1" fmla="*/ 1032017 h 1112898"/>
                <a:gd name="connsiteX2" fmla="*/ 933798 w 1835421"/>
                <a:gd name="connsiteY2" fmla="*/ 142 h 1112898"/>
                <a:gd name="connsiteX3" fmla="*/ 1832323 w 1835421"/>
                <a:gd name="connsiteY3" fmla="*/ 993917 h 1112898"/>
                <a:gd name="connsiteX4" fmla="*/ 1670533 w 1835421"/>
                <a:gd name="connsiteY4" fmla="*/ 1112898 h 1112898"/>
                <a:gd name="connsiteX0" fmla="*/ 187673 w 1835421"/>
                <a:gd name="connsiteY0" fmla="*/ 1098692 h 1098692"/>
                <a:gd name="connsiteX1" fmla="*/ 9873 w 1835421"/>
                <a:gd name="connsiteY1" fmla="*/ 1032017 h 1098692"/>
                <a:gd name="connsiteX2" fmla="*/ 933798 w 1835421"/>
                <a:gd name="connsiteY2" fmla="*/ 142 h 1098692"/>
                <a:gd name="connsiteX3" fmla="*/ 1832323 w 1835421"/>
                <a:gd name="connsiteY3" fmla="*/ 993917 h 1098692"/>
                <a:gd name="connsiteX4" fmla="*/ 1664846 w 1835421"/>
                <a:gd name="connsiteY4" fmla="*/ 1091976 h 1098692"/>
                <a:gd name="connsiteX0" fmla="*/ 178435 w 1823085"/>
                <a:gd name="connsiteY0" fmla="*/ 1098559 h 1098559"/>
                <a:gd name="connsiteX1" fmla="*/ 635 w 1823085"/>
                <a:gd name="connsiteY1" fmla="*/ 1031884 h 1098559"/>
                <a:gd name="connsiteX2" fmla="*/ 924560 w 1823085"/>
                <a:gd name="connsiteY2" fmla="*/ 9 h 1098559"/>
                <a:gd name="connsiteX3" fmla="*/ 1823085 w 1823085"/>
                <a:gd name="connsiteY3" fmla="*/ 1012090 h 1098559"/>
                <a:gd name="connsiteX4" fmla="*/ 1655608 w 1823085"/>
                <a:gd name="connsiteY4" fmla="*/ 1091843 h 1098559"/>
                <a:gd name="connsiteX0" fmla="*/ 210552 w 1882867"/>
                <a:gd name="connsiteY0" fmla="*/ 1098852 h 1098852"/>
                <a:gd name="connsiteX1" fmla="*/ 32752 w 1882867"/>
                <a:gd name="connsiteY1" fmla="*/ 1032177 h 1098852"/>
                <a:gd name="connsiteX2" fmla="*/ 956677 w 1882867"/>
                <a:gd name="connsiteY2" fmla="*/ 302 h 1098852"/>
                <a:gd name="connsiteX3" fmla="*/ 1855202 w 1882867"/>
                <a:gd name="connsiteY3" fmla="*/ 1012383 h 1098852"/>
                <a:gd name="connsiteX4" fmla="*/ 1687725 w 1882867"/>
                <a:gd name="connsiteY4" fmla="*/ 1092136 h 1098852"/>
                <a:gd name="connsiteX0" fmla="*/ 202034 w 1865029"/>
                <a:gd name="connsiteY0" fmla="*/ 1098781 h 1098781"/>
                <a:gd name="connsiteX1" fmla="*/ 24234 w 1865029"/>
                <a:gd name="connsiteY1" fmla="*/ 1032106 h 1098781"/>
                <a:gd name="connsiteX2" fmla="*/ 948159 w 1865029"/>
                <a:gd name="connsiteY2" fmla="*/ 231 h 1098781"/>
                <a:gd name="connsiteX3" fmla="*/ 1846684 w 1865029"/>
                <a:gd name="connsiteY3" fmla="*/ 1012312 h 1098781"/>
                <a:gd name="connsiteX4" fmla="*/ 1679207 w 1865029"/>
                <a:gd name="connsiteY4" fmla="*/ 1092065 h 1098781"/>
                <a:gd name="connsiteX0" fmla="*/ 202034 w 1865029"/>
                <a:gd name="connsiteY0" fmla="*/ 1098781 h 1099693"/>
                <a:gd name="connsiteX1" fmla="*/ 24234 w 1865029"/>
                <a:gd name="connsiteY1" fmla="*/ 1032106 h 1099693"/>
                <a:gd name="connsiteX2" fmla="*/ 948159 w 1865029"/>
                <a:gd name="connsiteY2" fmla="*/ 231 h 1099693"/>
                <a:gd name="connsiteX3" fmla="*/ 1846684 w 1865029"/>
                <a:gd name="connsiteY3" fmla="*/ 1012312 h 1099693"/>
                <a:gd name="connsiteX4" fmla="*/ 1679207 w 1865029"/>
                <a:gd name="connsiteY4" fmla="*/ 1092065 h 1099693"/>
                <a:gd name="connsiteX0" fmla="*/ 202034 w 1860054"/>
                <a:gd name="connsiteY0" fmla="*/ 1098781 h 1099693"/>
                <a:gd name="connsiteX1" fmla="*/ 24234 w 1860054"/>
                <a:gd name="connsiteY1" fmla="*/ 1032106 h 1099693"/>
                <a:gd name="connsiteX2" fmla="*/ 948159 w 1860054"/>
                <a:gd name="connsiteY2" fmla="*/ 231 h 1099693"/>
                <a:gd name="connsiteX3" fmla="*/ 1846684 w 1860054"/>
                <a:gd name="connsiteY3" fmla="*/ 1012312 h 1099693"/>
                <a:gd name="connsiteX4" fmla="*/ 1679207 w 1860054"/>
                <a:gd name="connsiteY4" fmla="*/ 1092065 h 1099693"/>
                <a:gd name="connsiteX0" fmla="*/ 202034 w 1868767"/>
                <a:gd name="connsiteY0" fmla="*/ 1098781 h 1099693"/>
                <a:gd name="connsiteX1" fmla="*/ 24234 w 1868767"/>
                <a:gd name="connsiteY1" fmla="*/ 1032106 h 1099693"/>
                <a:gd name="connsiteX2" fmla="*/ 948159 w 1868767"/>
                <a:gd name="connsiteY2" fmla="*/ 231 h 1099693"/>
                <a:gd name="connsiteX3" fmla="*/ 1846684 w 1868767"/>
                <a:gd name="connsiteY3" fmla="*/ 1012312 h 1099693"/>
                <a:gd name="connsiteX4" fmla="*/ 1679207 w 1868767"/>
                <a:gd name="connsiteY4" fmla="*/ 1092065 h 1099693"/>
                <a:gd name="connsiteX0" fmla="*/ 178435 w 1820311"/>
                <a:gd name="connsiteY0" fmla="*/ 1098552 h 1099464"/>
                <a:gd name="connsiteX1" fmla="*/ 635 w 1820311"/>
                <a:gd name="connsiteY1" fmla="*/ 1031877 h 1099464"/>
                <a:gd name="connsiteX2" fmla="*/ 924560 w 1820311"/>
                <a:gd name="connsiteY2" fmla="*/ 2 h 1099464"/>
                <a:gd name="connsiteX3" fmla="*/ 1820241 w 1820311"/>
                <a:gd name="connsiteY3" fmla="*/ 1023851 h 1099464"/>
                <a:gd name="connsiteX4" fmla="*/ 1655608 w 1820311"/>
                <a:gd name="connsiteY4" fmla="*/ 1091836 h 1099464"/>
                <a:gd name="connsiteX0" fmla="*/ 178435 w 1821733"/>
                <a:gd name="connsiteY0" fmla="*/ 1098555 h 1099467"/>
                <a:gd name="connsiteX1" fmla="*/ 635 w 1821733"/>
                <a:gd name="connsiteY1" fmla="*/ 1031880 h 1099467"/>
                <a:gd name="connsiteX2" fmla="*/ 924560 w 1821733"/>
                <a:gd name="connsiteY2" fmla="*/ 5 h 1099467"/>
                <a:gd name="connsiteX3" fmla="*/ 1821663 w 1821733"/>
                <a:gd name="connsiteY3" fmla="*/ 1048698 h 1099467"/>
                <a:gd name="connsiteX4" fmla="*/ 1655608 w 1821733"/>
                <a:gd name="connsiteY4" fmla="*/ 1091839 h 1099467"/>
                <a:gd name="connsiteX0" fmla="*/ 178434 w 1813201"/>
                <a:gd name="connsiteY0" fmla="*/ 1098554 h 1099466"/>
                <a:gd name="connsiteX1" fmla="*/ 634 w 1813201"/>
                <a:gd name="connsiteY1" fmla="*/ 1031879 h 1099466"/>
                <a:gd name="connsiteX2" fmla="*/ 924559 w 1813201"/>
                <a:gd name="connsiteY2" fmla="*/ 4 h 1099466"/>
                <a:gd name="connsiteX3" fmla="*/ 1813130 w 1813201"/>
                <a:gd name="connsiteY3" fmla="*/ 1044774 h 1099466"/>
                <a:gd name="connsiteX4" fmla="*/ 1655607 w 1813201"/>
                <a:gd name="connsiteY4" fmla="*/ 1091838 h 1099466"/>
                <a:gd name="connsiteX0" fmla="*/ 178434 w 1813201"/>
                <a:gd name="connsiteY0" fmla="*/ 1098554 h 1099466"/>
                <a:gd name="connsiteX1" fmla="*/ 634 w 1813201"/>
                <a:gd name="connsiteY1" fmla="*/ 1031879 h 1099466"/>
                <a:gd name="connsiteX2" fmla="*/ 924559 w 1813201"/>
                <a:gd name="connsiteY2" fmla="*/ 4 h 1099466"/>
                <a:gd name="connsiteX3" fmla="*/ 1813130 w 1813201"/>
                <a:gd name="connsiteY3" fmla="*/ 1044774 h 1099466"/>
                <a:gd name="connsiteX4" fmla="*/ 1655607 w 1813201"/>
                <a:gd name="connsiteY4" fmla="*/ 1091838 h 1099466"/>
                <a:gd name="connsiteX0" fmla="*/ 200645 w 1857880"/>
                <a:gd name="connsiteY0" fmla="*/ 1098899 h 1099811"/>
                <a:gd name="connsiteX1" fmla="*/ 22845 w 1857880"/>
                <a:gd name="connsiteY1" fmla="*/ 1032224 h 1099811"/>
                <a:gd name="connsiteX2" fmla="*/ 946770 w 1857880"/>
                <a:gd name="connsiteY2" fmla="*/ 349 h 1099811"/>
                <a:gd name="connsiteX3" fmla="*/ 1835341 w 1857880"/>
                <a:gd name="connsiteY3" fmla="*/ 1045119 h 1099811"/>
                <a:gd name="connsiteX4" fmla="*/ 1677818 w 1857880"/>
                <a:gd name="connsiteY4" fmla="*/ 1092183 h 10998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7880" h="1099811">
                  <a:moveTo>
                    <a:pt x="200645" y="1098899"/>
                  </a:moveTo>
                  <a:cubicBezTo>
                    <a:pt x="192568" y="1105442"/>
                    <a:pt x="43095" y="1076153"/>
                    <a:pt x="22845" y="1032224"/>
                  </a:cubicBezTo>
                  <a:cubicBezTo>
                    <a:pt x="-819" y="980889"/>
                    <a:pt x="-170092" y="-21414"/>
                    <a:pt x="946770" y="349"/>
                  </a:cubicBezTo>
                  <a:cubicBezTo>
                    <a:pt x="2063632" y="22112"/>
                    <a:pt x="1842899" y="1033572"/>
                    <a:pt x="1835341" y="1045119"/>
                  </a:cubicBezTo>
                  <a:cubicBezTo>
                    <a:pt x="1779437" y="1101125"/>
                    <a:pt x="1690985" y="1088264"/>
                    <a:pt x="1677818" y="1092183"/>
                  </a:cubicBezTo>
                </a:path>
              </a:pathLst>
            </a:custGeom>
            <a:noFill/>
            <a:ln>
              <a:solidFill>
                <a:schemeClr val="tx1">
                  <a:lumMod val="50000"/>
                  <a:lumOff val="50000"/>
                </a:schemeClr>
              </a:solidFill>
            </a:ln>
            <a:effectLst>
              <a:outerShdw blurRad="254000" dist="38100" dir="5400000" algn="t" rotWithShape="0">
                <a:schemeClr val="bg1">
                  <a:lumMod val="8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弧 9">
              <a:extLst>
                <a:ext uri="{FF2B5EF4-FFF2-40B4-BE49-F238E27FC236}">
                  <a16:creationId xmlns:a16="http://schemas.microsoft.com/office/drawing/2014/main" id="{AE8508C9-43E4-931A-0BE6-94A151C6CF77}"/>
                </a:ext>
              </a:extLst>
            </p:cNvPr>
            <p:cNvSpPr/>
            <p:nvPr/>
          </p:nvSpPr>
          <p:spPr>
            <a:xfrm>
              <a:off x="2328349" y="2415965"/>
              <a:ext cx="579558" cy="143037"/>
            </a:xfrm>
            <a:prstGeom prst="arc">
              <a:avLst>
                <a:gd name="adj1" fmla="val 11385811"/>
                <a:gd name="adj2" fmla="val 21099831"/>
              </a:avLst>
            </a:prstGeom>
            <a:ln w="127000" cap="rnd"/>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11" name="グループ化 10">
              <a:extLst>
                <a:ext uri="{FF2B5EF4-FFF2-40B4-BE49-F238E27FC236}">
                  <a16:creationId xmlns:a16="http://schemas.microsoft.com/office/drawing/2014/main" id="{7B636EED-9C5C-DA55-CDB9-828EBBAB1A37}"/>
                </a:ext>
              </a:extLst>
            </p:cNvPr>
            <p:cNvGrpSpPr/>
            <p:nvPr/>
          </p:nvGrpSpPr>
          <p:grpSpPr>
            <a:xfrm>
              <a:off x="1666798" y="1345233"/>
              <a:ext cx="1081397" cy="613814"/>
              <a:chOff x="3088367" y="1356426"/>
              <a:chExt cx="1074877" cy="610113"/>
            </a:xfrm>
          </p:grpSpPr>
          <p:sp>
            <p:nvSpPr>
              <p:cNvPr id="22" name="フリーフォーム: 図形 21">
                <a:extLst>
                  <a:ext uri="{FF2B5EF4-FFF2-40B4-BE49-F238E27FC236}">
                    <a16:creationId xmlns:a16="http://schemas.microsoft.com/office/drawing/2014/main" id="{21DD2D2A-9DEE-7E0A-6DB7-B791373B3ABF}"/>
                  </a:ext>
                </a:extLst>
              </p:cNvPr>
              <p:cNvSpPr/>
              <p:nvPr/>
            </p:nvSpPr>
            <p:spPr>
              <a:xfrm>
                <a:off x="3181350" y="1534582"/>
                <a:ext cx="853017" cy="376767"/>
              </a:xfrm>
              <a:custGeom>
                <a:avLst/>
                <a:gdLst>
                  <a:gd name="connsiteX0" fmla="*/ 0 w 853017"/>
                  <a:gd name="connsiteY0" fmla="*/ 0 h 376767"/>
                  <a:gd name="connsiteX1" fmla="*/ 651933 w 853017"/>
                  <a:gd name="connsiteY1" fmla="*/ 0 h 376767"/>
                  <a:gd name="connsiteX2" fmla="*/ 853017 w 853017"/>
                  <a:gd name="connsiteY2" fmla="*/ 376767 h 376767"/>
                  <a:gd name="connsiteX0" fmla="*/ 0 w 853017"/>
                  <a:gd name="connsiteY0" fmla="*/ 50172 h 426939"/>
                  <a:gd name="connsiteX1" fmla="*/ 651933 w 853017"/>
                  <a:gd name="connsiteY1" fmla="*/ 50172 h 426939"/>
                  <a:gd name="connsiteX2" fmla="*/ 853017 w 853017"/>
                  <a:gd name="connsiteY2" fmla="*/ 426939 h 426939"/>
                  <a:gd name="connsiteX0" fmla="*/ 0 w 853017"/>
                  <a:gd name="connsiteY0" fmla="*/ 92 h 376859"/>
                  <a:gd name="connsiteX1" fmla="*/ 651933 w 853017"/>
                  <a:gd name="connsiteY1" fmla="*/ 92 h 376859"/>
                  <a:gd name="connsiteX2" fmla="*/ 853017 w 853017"/>
                  <a:gd name="connsiteY2" fmla="*/ 376859 h 376859"/>
                  <a:gd name="connsiteX0" fmla="*/ 0 w 853017"/>
                  <a:gd name="connsiteY0" fmla="*/ 93 h 376860"/>
                  <a:gd name="connsiteX1" fmla="*/ 651933 w 853017"/>
                  <a:gd name="connsiteY1" fmla="*/ 93 h 376860"/>
                  <a:gd name="connsiteX2" fmla="*/ 853017 w 853017"/>
                  <a:gd name="connsiteY2" fmla="*/ 376860 h 376860"/>
                  <a:gd name="connsiteX0" fmla="*/ 0 w 858991"/>
                  <a:gd name="connsiteY0" fmla="*/ 33239 h 410006"/>
                  <a:gd name="connsiteX1" fmla="*/ 651933 w 858991"/>
                  <a:gd name="connsiteY1" fmla="*/ 33239 h 410006"/>
                  <a:gd name="connsiteX2" fmla="*/ 853017 w 858991"/>
                  <a:gd name="connsiteY2" fmla="*/ 410006 h 410006"/>
                  <a:gd name="connsiteX0" fmla="*/ 0 w 853017"/>
                  <a:gd name="connsiteY0" fmla="*/ 36061 h 412828"/>
                  <a:gd name="connsiteX1" fmla="*/ 651933 w 853017"/>
                  <a:gd name="connsiteY1" fmla="*/ 36061 h 412828"/>
                  <a:gd name="connsiteX2" fmla="*/ 853017 w 853017"/>
                  <a:gd name="connsiteY2" fmla="*/ 412828 h 412828"/>
                  <a:gd name="connsiteX0" fmla="*/ 0 w 853017"/>
                  <a:gd name="connsiteY0" fmla="*/ 37002 h 413769"/>
                  <a:gd name="connsiteX1" fmla="*/ 651933 w 853017"/>
                  <a:gd name="connsiteY1" fmla="*/ 37002 h 413769"/>
                  <a:gd name="connsiteX2" fmla="*/ 853017 w 853017"/>
                  <a:gd name="connsiteY2" fmla="*/ 413769 h 413769"/>
                  <a:gd name="connsiteX0" fmla="*/ 0 w 853017"/>
                  <a:gd name="connsiteY0" fmla="*/ 0 h 376767"/>
                  <a:gd name="connsiteX1" fmla="*/ 651933 w 853017"/>
                  <a:gd name="connsiteY1" fmla="*/ 0 h 376767"/>
                  <a:gd name="connsiteX2" fmla="*/ 853017 w 853017"/>
                  <a:gd name="connsiteY2" fmla="*/ 376767 h 376767"/>
                </a:gdLst>
                <a:ahLst/>
                <a:cxnLst>
                  <a:cxn ang="0">
                    <a:pos x="connsiteX0" y="connsiteY0"/>
                  </a:cxn>
                  <a:cxn ang="0">
                    <a:pos x="connsiteX1" y="connsiteY1"/>
                  </a:cxn>
                  <a:cxn ang="0">
                    <a:pos x="connsiteX2" y="connsiteY2"/>
                  </a:cxn>
                </a:cxnLst>
                <a:rect l="l" t="t" r="r" b="b"/>
                <a:pathLst>
                  <a:path w="853017" h="376767">
                    <a:moveTo>
                      <a:pt x="0" y="0"/>
                    </a:moveTo>
                    <a:lnTo>
                      <a:pt x="651933" y="0"/>
                    </a:lnTo>
                    <a:cubicBezTo>
                      <a:pt x="865011" y="83256"/>
                      <a:pt x="845256" y="246945"/>
                      <a:pt x="853017" y="376767"/>
                    </a:cubicBezTo>
                  </a:path>
                </a:pathLst>
              </a:custGeom>
              <a:noFill/>
              <a:ln w="12700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 name="四角形: 角を丸くする 22">
                <a:extLst>
                  <a:ext uri="{FF2B5EF4-FFF2-40B4-BE49-F238E27FC236}">
                    <a16:creationId xmlns:a16="http://schemas.microsoft.com/office/drawing/2014/main" id="{375EBF12-668C-6807-7BF3-5B1632B4B337}"/>
                  </a:ext>
                </a:extLst>
              </p:cNvPr>
              <p:cNvSpPr/>
              <p:nvPr/>
            </p:nvSpPr>
            <p:spPr>
              <a:xfrm rot="5400000">
                <a:off x="2965401" y="1479392"/>
                <a:ext cx="356311" cy="110380"/>
              </a:xfrm>
              <a:prstGeom prst="roundRect">
                <a:avLst>
                  <a:gd name="adj" fmla="val 50000"/>
                </a:avLst>
              </a:prstGeom>
              <a:solidFill>
                <a:schemeClr val="bg1">
                  <a:lumMod val="8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bg1"/>
                  </a:solidFill>
                  <a:latin typeface="Arial" panose="020B0604020202020204" pitchFamily="34" charset="0"/>
                  <a:ea typeface="メイリオ" panose="020B0604030504040204" pitchFamily="50" charset="-128"/>
                </a:endParaRPr>
              </a:p>
            </p:txBody>
          </p:sp>
          <p:sp>
            <p:nvSpPr>
              <p:cNvPr id="24" name="四角形: 角を丸くする 23">
                <a:extLst>
                  <a:ext uri="{FF2B5EF4-FFF2-40B4-BE49-F238E27FC236}">
                    <a16:creationId xmlns:a16="http://schemas.microsoft.com/office/drawing/2014/main" id="{E427EAD8-E04E-838C-FA4B-FB49D15CA2BC}"/>
                  </a:ext>
                </a:extLst>
              </p:cNvPr>
              <p:cNvSpPr/>
              <p:nvPr/>
            </p:nvSpPr>
            <p:spPr>
              <a:xfrm>
                <a:off x="3881506" y="1856159"/>
                <a:ext cx="281738" cy="110380"/>
              </a:xfrm>
              <a:prstGeom prst="roundRect">
                <a:avLst>
                  <a:gd name="adj" fmla="val 50000"/>
                </a:avLst>
              </a:prstGeom>
              <a:solidFill>
                <a:schemeClr val="bg1">
                  <a:lumMod val="8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bg1"/>
                  </a:solidFill>
                  <a:latin typeface="Arial" panose="020B0604020202020204" pitchFamily="34" charset="0"/>
                  <a:ea typeface="メイリオ" panose="020B0604030504040204" pitchFamily="50" charset="-128"/>
                </a:endParaRPr>
              </a:p>
            </p:txBody>
          </p:sp>
        </p:grpSp>
        <p:cxnSp>
          <p:nvCxnSpPr>
            <p:cNvPr id="12" name="直線コネクタ 11">
              <a:extLst>
                <a:ext uri="{FF2B5EF4-FFF2-40B4-BE49-F238E27FC236}">
                  <a16:creationId xmlns:a16="http://schemas.microsoft.com/office/drawing/2014/main" id="{BA8ED628-A094-CFB6-827F-702359DFE1AD}"/>
                </a:ext>
              </a:extLst>
            </p:cNvPr>
            <p:cNvCxnSpPr>
              <a:cxnSpLocks/>
            </p:cNvCxnSpPr>
            <p:nvPr/>
          </p:nvCxnSpPr>
          <p:spPr>
            <a:xfrm flipH="1">
              <a:off x="2607934" y="1959047"/>
              <a:ext cx="4128" cy="1666715"/>
            </a:xfrm>
            <a:prstGeom prst="line">
              <a:avLst/>
            </a:prstGeom>
            <a:ln w="127000">
              <a:solidFill>
                <a:srgbClr val="67B4E3"/>
              </a:solidFill>
            </a:ln>
          </p:spPr>
          <p:style>
            <a:lnRef idx="1">
              <a:schemeClr val="accent1"/>
            </a:lnRef>
            <a:fillRef idx="0">
              <a:schemeClr val="accent1"/>
            </a:fillRef>
            <a:effectRef idx="0">
              <a:schemeClr val="accent1"/>
            </a:effectRef>
            <a:fontRef idx="minor">
              <a:schemeClr val="tx1"/>
            </a:fontRef>
          </p:style>
        </p:cxnSp>
        <p:sp>
          <p:nvSpPr>
            <p:cNvPr id="13" name="楕円 12">
              <a:extLst>
                <a:ext uri="{FF2B5EF4-FFF2-40B4-BE49-F238E27FC236}">
                  <a16:creationId xmlns:a16="http://schemas.microsoft.com/office/drawing/2014/main" id="{B5512D7D-273D-2E00-E86F-5F167D0CD53A}"/>
                </a:ext>
              </a:extLst>
            </p:cNvPr>
            <p:cNvSpPr/>
            <p:nvPr/>
          </p:nvSpPr>
          <p:spPr>
            <a:xfrm>
              <a:off x="1969502" y="1327522"/>
              <a:ext cx="417490" cy="417490"/>
            </a:xfrm>
            <a:prstGeom prst="ellipse">
              <a:avLst/>
            </a:pr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14" name="直線コネクタ 13">
              <a:extLst>
                <a:ext uri="{FF2B5EF4-FFF2-40B4-BE49-F238E27FC236}">
                  <a16:creationId xmlns:a16="http://schemas.microsoft.com/office/drawing/2014/main" id="{2D404A28-41EC-08BB-A9AF-780AB843767F}"/>
                </a:ext>
              </a:extLst>
            </p:cNvPr>
            <p:cNvCxnSpPr>
              <a:cxnSpLocks/>
            </p:cNvCxnSpPr>
            <p:nvPr/>
          </p:nvCxnSpPr>
          <p:spPr>
            <a:xfrm>
              <a:off x="2165477" y="1124744"/>
              <a:ext cx="0" cy="387354"/>
            </a:xfrm>
            <a:prstGeom prst="line">
              <a:avLst/>
            </a:prstGeom>
            <a:ln w="101600" cap="rnd">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23362650-6347-F18E-6FD8-58063E41FD9C}"/>
                </a:ext>
              </a:extLst>
            </p:cNvPr>
            <p:cNvCxnSpPr>
              <a:cxnSpLocks/>
            </p:cNvCxnSpPr>
            <p:nvPr/>
          </p:nvCxnSpPr>
          <p:spPr>
            <a:xfrm flipH="1">
              <a:off x="1978802" y="1224424"/>
              <a:ext cx="417490" cy="0"/>
            </a:xfrm>
            <a:prstGeom prst="line">
              <a:avLst/>
            </a:prstGeom>
            <a:ln w="101600" cap="rnd">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6" name="楕円 15">
              <a:extLst>
                <a:ext uri="{FF2B5EF4-FFF2-40B4-BE49-F238E27FC236}">
                  <a16:creationId xmlns:a16="http://schemas.microsoft.com/office/drawing/2014/main" id="{F5FAA11C-6BC5-570F-1A6D-71BA19D327EB}"/>
                </a:ext>
              </a:extLst>
            </p:cNvPr>
            <p:cNvSpPr/>
            <p:nvPr/>
          </p:nvSpPr>
          <p:spPr>
            <a:xfrm>
              <a:off x="1923795" y="4516434"/>
              <a:ext cx="63288" cy="92148"/>
            </a:xfrm>
            <a:prstGeom prst="ellipse">
              <a:avLst/>
            </a:prstGeom>
            <a:solidFill>
              <a:schemeClr val="tx1">
                <a:lumMod val="85000"/>
                <a:lumOff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フリーフォーム: 図形 16">
              <a:extLst>
                <a:ext uri="{FF2B5EF4-FFF2-40B4-BE49-F238E27FC236}">
                  <a16:creationId xmlns:a16="http://schemas.microsoft.com/office/drawing/2014/main" id="{21DEB911-61B5-2CBD-05DA-F19B3804B551}"/>
                </a:ext>
              </a:extLst>
            </p:cNvPr>
            <p:cNvSpPr/>
            <p:nvPr/>
          </p:nvSpPr>
          <p:spPr>
            <a:xfrm rot="1438148">
              <a:off x="1558119" y="4475963"/>
              <a:ext cx="255219" cy="822992"/>
            </a:xfrm>
            <a:custGeom>
              <a:avLst/>
              <a:gdLst>
                <a:gd name="connsiteX0" fmla="*/ 630425 w 658823"/>
                <a:gd name="connsiteY0" fmla="*/ 0 h 1192696"/>
                <a:gd name="connsiteX1" fmla="*/ 0 w 658823"/>
                <a:gd name="connsiteY1" fmla="*/ 1118862 h 1192696"/>
                <a:gd name="connsiteX2" fmla="*/ 658823 w 658823"/>
                <a:gd name="connsiteY2" fmla="*/ 1192696 h 1192696"/>
                <a:gd name="connsiteX3" fmla="*/ 630425 w 658823"/>
                <a:gd name="connsiteY3" fmla="*/ 0 h 1192696"/>
                <a:gd name="connsiteX0" fmla="*/ 630425 w 658823"/>
                <a:gd name="connsiteY0" fmla="*/ 0 h 1192696"/>
                <a:gd name="connsiteX1" fmla="*/ 0 w 658823"/>
                <a:gd name="connsiteY1" fmla="*/ 1118862 h 1192696"/>
                <a:gd name="connsiteX2" fmla="*/ 658823 w 658823"/>
                <a:gd name="connsiteY2" fmla="*/ 1192696 h 1192696"/>
                <a:gd name="connsiteX3" fmla="*/ 630425 w 658823"/>
                <a:gd name="connsiteY3" fmla="*/ 0 h 1192696"/>
                <a:gd name="connsiteX0" fmla="*/ 630425 w 658823"/>
                <a:gd name="connsiteY0" fmla="*/ 0 h 1192696"/>
                <a:gd name="connsiteX1" fmla="*/ 0 w 658823"/>
                <a:gd name="connsiteY1" fmla="*/ 1118862 h 1192696"/>
                <a:gd name="connsiteX2" fmla="*/ 658823 w 658823"/>
                <a:gd name="connsiteY2" fmla="*/ 1192696 h 1192696"/>
                <a:gd name="connsiteX3" fmla="*/ 630425 w 658823"/>
                <a:gd name="connsiteY3" fmla="*/ 0 h 1192696"/>
                <a:gd name="connsiteX0" fmla="*/ 630425 w 658823"/>
                <a:gd name="connsiteY0" fmla="*/ 0 h 1192696"/>
                <a:gd name="connsiteX1" fmla="*/ 0 w 658823"/>
                <a:gd name="connsiteY1" fmla="*/ 1118862 h 1192696"/>
                <a:gd name="connsiteX2" fmla="*/ 658823 w 658823"/>
                <a:gd name="connsiteY2" fmla="*/ 1192696 h 1192696"/>
                <a:gd name="connsiteX3" fmla="*/ 630425 w 658823"/>
                <a:gd name="connsiteY3" fmla="*/ 0 h 1192696"/>
                <a:gd name="connsiteX0" fmla="*/ 630425 w 658823"/>
                <a:gd name="connsiteY0" fmla="*/ 0 h 1192696"/>
                <a:gd name="connsiteX1" fmla="*/ 0 w 658823"/>
                <a:gd name="connsiteY1" fmla="*/ 1118862 h 1192696"/>
                <a:gd name="connsiteX2" fmla="*/ 658823 w 658823"/>
                <a:gd name="connsiteY2" fmla="*/ 1192696 h 1192696"/>
                <a:gd name="connsiteX3" fmla="*/ 630425 w 658823"/>
                <a:gd name="connsiteY3" fmla="*/ 0 h 1192696"/>
              </a:gdLst>
              <a:ahLst/>
              <a:cxnLst>
                <a:cxn ang="0">
                  <a:pos x="connsiteX0" y="connsiteY0"/>
                </a:cxn>
                <a:cxn ang="0">
                  <a:pos x="connsiteX1" y="connsiteY1"/>
                </a:cxn>
                <a:cxn ang="0">
                  <a:pos x="connsiteX2" y="connsiteY2"/>
                </a:cxn>
                <a:cxn ang="0">
                  <a:pos x="connsiteX3" y="connsiteY3"/>
                </a:cxn>
              </a:cxnLst>
              <a:rect l="l" t="t" r="r" b="b"/>
              <a:pathLst>
                <a:path w="658823" h="1192696">
                  <a:moveTo>
                    <a:pt x="630425" y="0"/>
                  </a:moveTo>
                  <a:cubicBezTo>
                    <a:pt x="198783" y="424069"/>
                    <a:pt x="210142" y="745908"/>
                    <a:pt x="0" y="1118862"/>
                  </a:cubicBezTo>
                  <a:lnTo>
                    <a:pt x="658823" y="1192696"/>
                  </a:lnTo>
                  <a:cubicBezTo>
                    <a:pt x="302907" y="425964"/>
                    <a:pt x="639891" y="34077"/>
                    <a:pt x="630425" y="0"/>
                  </a:cubicBezTo>
                  <a:close/>
                </a:path>
              </a:pathLst>
            </a:custGeom>
            <a:solidFill>
              <a:srgbClr val="67B4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 name="楕円 17">
              <a:extLst>
                <a:ext uri="{FF2B5EF4-FFF2-40B4-BE49-F238E27FC236}">
                  <a16:creationId xmlns:a16="http://schemas.microsoft.com/office/drawing/2014/main" id="{1C6E5B06-07B4-2936-C8E5-4C54DD30B247}"/>
                </a:ext>
              </a:extLst>
            </p:cNvPr>
            <p:cNvSpPr/>
            <p:nvPr/>
          </p:nvSpPr>
          <p:spPr>
            <a:xfrm>
              <a:off x="2626499" y="4188211"/>
              <a:ext cx="63288" cy="92148"/>
            </a:xfrm>
            <a:prstGeom prst="ellipse">
              <a:avLst/>
            </a:prstGeom>
            <a:solidFill>
              <a:schemeClr val="tx1">
                <a:lumMod val="85000"/>
                <a:lumOff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 name="フリーフォーム: 図形 18">
              <a:extLst>
                <a:ext uri="{FF2B5EF4-FFF2-40B4-BE49-F238E27FC236}">
                  <a16:creationId xmlns:a16="http://schemas.microsoft.com/office/drawing/2014/main" id="{4A14B8AB-B047-0827-DF54-C963135EA36D}"/>
                </a:ext>
              </a:extLst>
            </p:cNvPr>
            <p:cNvSpPr/>
            <p:nvPr/>
          </p:nvSpPr>
          <p:spPr>
            <a:xfrm flipH="1">
              <a:off x="2640864" y="4210339"/>
              <a:ext cx="275416" cy="1471910"/>
            </a:xfrm>
            <a:custGeom>
              <a:avLst/>
              <a:gdLst>
                <a:gd name="connsiteX0" fmla="*/ 630425 w 658823"/>
                <a:gd name="connsiteY0" fmla="*/ 0 h 1192696"/>
                <a:gd name="connsiteX1" fmla="*/ 0 w 658823"/>
                <a:gd name="connsiteY1" fmla="*/ 1118862 h 1192696"/>
                <a:gd name="connsiteX2" fmla="*/ 658823 w 658823"/>
                <a:gd name="connsiteY2" fmla="*/ 1192696 h 1192696"/>
                <a:gd name="connsiteX3" fmla="*/ 630425 w 658823"/>
                <a:gd name="connsiteY3" fmla="*/ 0 h 1192696"/>
                <a:gd name="connsiteX0" fmla="*/ 630425 w 658823"/>
                <a:gd name="connsiteY0" fmla="*/ 0 h 1192696"/>
                <a:gd name="connsiteX1" fmla="*/ 0 w 658823"/>
                <a:gd name="connsiteY1" fmla="*/ 1118862 h 1192696"/>
                <a:gd name="connsiteX2" fmla="*/ 658823 w 658823"/>
                <a:gd name="connsiteY2" fmla="*/ 1192696 h 1192696"/>
                <a:gd name="connsiteX3" fmla="*/ 630425 w 658823"/>
                <a:gd name="connsiteY3" fmla="*/ 0 h 1192696"/>
                <a:gd name="connsiteX0" fmla="*/ 630425 w 658823"/>
                <a:gd name="connsiteY0" fmla="*/ 0 h 1192696"/>
                <a:gd name="connsiteX1" fmla="*/ 0 w 658823"/>
                <a:gd name="connsiteY1" fmla="*/ 1118862 h 1192696"/>
                <a:gd name="connsiteX2" fmla="*/ 658823 w 658823"/>
                <a:gd name="connsiteY2" fmla="*/ 1192696 h 1192696"/>
                <a:gd name="connsiteX3" fmla="*/ 630425 w 658823"/>
                <a:gd name="connsiteY3" fmla="*/ 0 h 1192696"/>
                <a:gd name="connsiteX0" fmla="*/ 630425 w 658823"/>
                <a:gd name="connsiteY0" fmla="*/ 0 h 1192696"/>
                <a:gd name="connsiteX1" fmla="*/ 0 w 658823"/>
                <a:gd name="connsiteY1" fmla="*/ 1118862 h 1192696"/>
                <a:gd name="connsiteX2" fmla="*/ 658823 w 658823"/>
                <a:gd name="connsiteY2" fmla="*/ 1192696 h 1192696"/>
                <a:gd name="connsiteX3" fmla="*/ 630425 w 658823"/>
                <a:gd name="connsiteY3" fmla="*/ 0 h 1192696"/>
                <a:gd name="connsiteX0" fmla="*/ 630425 w 658823"/>
                <a:gd name="connsiteY0" fmla="*/ 0 h 1192696"/>
                <a:gd name="connsiteX1" fmla="*/ 0 w 658823"/>
                <a:gd name="connsiteY1" fmla="*/ 1118862 h 1192696"/>
                <a:gd name="connsiteX2" fmla="*/ 658823 w 658823"/>
                <a:gd name="connsiteY2" fmla="*/ 1192696 h 1192696"/>
                <a:gd name="connsiteX3" fmla="*/ 630425 w 658823"/>
                <a:gd name="connsiteY3" fmla="*/ 0 h 1192696"/>
              </a:gdLst>
              <a:ahLst/>
              <a:cxnLst>
                <a:cxn ang="0">
                  <a:pos x="connsiteX0" y="connsiteY0"/>
                </a:cxn>
                <a:cxn ang="0">
                  <a:pos x="connsiteX1" y="connsiteY1"/>
                </a:cxn>
                <a:cxn ang="0">
                  <a:pos x="connsiteX2" y="connsiteY2"/>
                </a:cxn>
                <a:cxn ang="0">
                  <a:pos x="connsiteX3" y="connsiteY3"/>
                </a:cxn>
              </a:cxnLst>
              <a:rect l="l" t="t" r="r" b="b"/>
              <a:pathLst>
                <a:path w="658823" h="1192696">
                  <a:moveTo>
                    <a:pt x="630425" y="0"/>
                  </a:moveTo>
                  <a:cubicBezTo>
                    <a:pt x="198783" y="424069"/>
                    <a:pt x="210142" y="745908"/>
                    <a:pt x="0" y="1118862"/>
                  </a:cubicBezTo>
                  <a:lnTo>
                    <a:pt x="658823" y="1192696"/>
                  </a:lnTo>
                  <a:cubicBezTo>
                    <a:pt x="302907" y="425964"/>
                    <a:pt x="639891" y="34077"/>
                    <a:pt x="630425" y="0"/>
                  </a:cubicBezTo>
                  <a:close/>
                </a:path>
              </a:pathLst>
            </a:custGeom>
            <a:solidFill>
              <a:srgbClr val="67B4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楕円 19">
              <a:extLst>
                <a:ext uri="{FF2B5EF4-FFF2-40B4-BE49-F238E27FC236}">
                  <a16:creationId xmlns:a16="http://schemas.microsoft.com/office/drawing/2014/main" id="{F679BEDF-DB1D-B115-7E05-8100A03B9CAF}"/>
                </a:ext>
              </a:extLst>
            </p:cNvPr>
            <p:cNvSpPr/>
            <p:nvPr/>
          </p:nvSpPr>
          <p:spPr>
            <a:xfrm>
              <a:off x="3071830" y="4674757"/>
              <a:ext cx="63288" cy="63288"/>
            </a:xfrm>
            <a:prstGeom prst="ellipse">
              <a:avLst/>
            </a:prstGeom>
            <a:solidFill>
              <a:schemeClr val="tx1">
                <a:lumMod val="85000"/>
                <a:lumOff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フリーフォーム: 図形 20">
              <a:extLst>
                <a:ext uri="{FF2B5EF4-FFF2-40B4-BE49-F238E27FC236}">
                  <a16:creationId xmlns:a16="http://schemas.microsoft.com/office/drawing/2014/main" id="{B1995E66-9D8B-36D1-89D9-0204CEFC2414}"/>
                </a:ext>
              </a:extLst>
            </p:cNvPr>
            <p:cNvSpPr/>
            <p:nvPr/>
          </p:nvSpPr>
          <p:spPr>
            <a:xfrm rot="19603982" flipH="1">
              <a:off x="3256813" y="4574637"/>
              <a:ext cx="275416" cy="742598"/>
            </a:xfrm>
            <a:custGeom>
              <a:avLst/>
              <a:gdLst>
                <a:gd name="connsiteX0" fmla="*/ 630425 w 658823"/>
                <a:gd name="connsiteY0" fmla="*/ 0 h 1192696"/>
                <a:gd name="connsiteX1" fmla="*/ 0 w 658823"/>
                <a:gd name="connsiteY1" fmla="*/ 1118862 h 1192696"/>
                <a:gd name="connsiteX2" fmla="*/ 658823 w 658823"/>
                <a:gd name="connsiteY2" fmla="*/ 1192696 h 1192696"/>
                <a:gd name="connsiteX3" fmla="*/ 630425 w 658823"/>
                <a:gd name="connsiteY3" fmla="*/ 0 h 1192696"/>
                <a:gd name="connsiteX0" fmla="*/ 630425 w 658823"/>
                <a:gd name="connsiteY0" fmla="*/ 0 h 1192696"/>
                <a:gd name="connsiteX1" fmla="*/ 0 w 658823"/>
                <a:gd name="connsiteY1" fmla="*/ 1118862 h 1192696"/>
                <a:gd name="connsiteX2" fmla="*/ 658823 w 658823"/>
                <a:gd name="connsiteY2" fmla="*/ 1192696 h 1192696"/>
                <a:gd name="connsiteX3" fmla="*/ 630425 w 658823"/>
                <a:gd name="connsiteY3" fmla="*/ 0 h 1192696"/>
                <a:gd name="connsiteX0" fmla="*/ 630425 w 658823"/>
                <a:gd name="connsiteY0" fmla="*/ 0 h 1192696"/>
                <a:gd name="connsiteX1" fmla="*/ 0 w 658823"/>
                <a:gd name="connsiteY1" fmla="*/ 1118862 h 1192696"/>
                <a:gd name="connsiteX2" fmla="*/ 658823 w 658823"/>
                <a:gd name="connsiteY2" fmla="*/ 1192696 h 1192696"/>
                <a:gd name="connsiteX3" fmla="*/ 630425 w 658823"/>
                <a:gd name="connsiteY3" fmla="*/ 0 h 1192696"/>
                <a:gd name="connsiteX0" fmla="*/ 630425 w 658823"/>
                <a:gd name="connsiteY0" fmla="*/ 0 h 1192696"/>
                <a:gd name="connsiteX1" fmla="*/ 0 w 658823"/>
                <a:gd name="connsiteY1" fmla="*/ 1118862 h 1192696"/>
                <a:gd name="connsiteX2" fmla="*/ 658823 w 658823"/>
                <a:gd name="connsiteY2" fmla="*/ 1192696 h 1192696"/>
                <a:gd name="connsiteX3" fmla="*/ 630425 w 658823"/>
                <a:gd name="connsiteY3" fmla="*/ 0 h 1192696"/>
                <a:gd name="connsiteX0" fmla="*/ 630425 w 658823"/>
                <a:gd name="connsiteY0" fmla="*/ 0 h 1192696"/>
                <a:gd name="connsiteX1" fmla="*/ 0 w 658823"/>
                <a:gd name="connsiteY1" fmla="*/ 1118862 h 1192696"/>
                <a:gd name="connsiteX2" fmla="*/ 658823 w 658823"/>
                <a:gd name="connsiteY2" fmla="*/ 1192696 h 1192696"/>
                <a:gd name="connsiteX3" fmla="*/ 630425 w 658823"/>
                <a:gd name="connsiteY3" fmla="*/ 0 h 1192696"/>
              </a:gdLst>
              <a:ahLst/>
              <a:cxnLst>
                <a:cxn ang="0">
                  <a:pos x="connsiteX0" y="connsiteY0"/>
                </a:cxn>
                <a:cxn ang="0">
                  <a:pos x="connsiteX1" y="connsiteY1"/>
                </a:cxn>
                <a:cxn ang="0">
                  <a:pos x="connsiteX2" y="connsiteY2"/>
                </a:cxn>
                <a:cxn ang="0">
                  <a:pos x="connsiteX3" y="connsiteY3"/>
                </a:cxn>
              </a:cxnLst>
              <a:rect l="l" t="t" r="r" b="b"/>
              <a:pathLst>
                <a:path w="658823" h="1192696">
                  <a:moveTo>
                    <a:pt x="630425" y="0"/>
                  </a:moveTo>
                  <a:cubicBezTo>
                    <a:pt x="198783" y="424069"/>
                    <a:pt x="210142" y="745908"/>
                    <a:pt x="0" y="1118862"/>
                  </a:cubicBezTo>
                  <a:lnTo>
                    <a:pt x="658823" y="1192696"/>
                  </a:lnTo>
                  <a:cubicBezTo>
                    <a:pt x="302907" y="425964"/>
                    <a:pt x="639891" y="34077"/>
                    <a:pt x="630425" y="0"/>
                  </a:cubicBezTo>
                  <a:close/>
                </a:path>
              </a:pathLst>
            </a:custGeom>
            <a:solidFill>
              <a:srgbClr val="67B4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30" name="テキスト ボックス 29">
            <a:extLst>
              <a:ext uri="{FF2B5EF4-FFF2-40B4-BE49-F238E27FC236}">
                <a16:creationId xmlns:a16="http://schemas.microsoft.com/office/drawing/2014/main" id="{19CAEAE6-4D6E-624C-9E64-AF9500C13409}"/>
              </a:ext>
            </a:extLst>
          </p:cNvPr>
          <p:cNvSpPr txBox="1"/>
          <p:nvPr/>
        </p:nvSpPr>
        <p:spPr>
          <a:xfrm>
            <a:off x="609600" y="1481764"/>
            <a:ext cx="10972800" cy="584775"/>
          </a:xfrm>
          <a:prstGeom prst="rect">
            <a:avLst/>
          </a:prstGeom>
          <a:noFill/>
        </p:spPr>
        <p:txBody>
          <a:bodyPr wrap="square" rtlCol="0">
            <a:spAutoFit/>
          </a:bodyPr>
          <a:lstStyle/>
          <a:p>
            <a:pPr algn="ctr"/>
            <a:r>
              <a:rPr lang="ja-JP" altLang="en-US" sz="3200" b="1" dirty="0">
                <a:solidFill>
                  <a:schemeClr val="tx1">
                    <a:lumMod val="75000"/>
                    <a:lumOff val="25000"/>
                  </a:schemeClr>
                </a:solidFill>
                <a:latin typeface="メイリオ" panose="020B0604030504040204" pitchFamily="50" charset="-128"/>
                <a:ea typeface="メイリオ" panose="020B0604030504040204" pitchFamily="50" charset="-128"/>
              </a:rPr>
              <a:t>キャッチコピーが入ります</a:t>
            </a:r>
            <a:endParaRPr lang="en-US" altLang="ja-JP" sz="32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31" name="テキスト ボックス 30">
            <a:extLst>
              <a:ext uri="{FF2B5EF4-FFF2-40B4-BE49-F238E27FC236}">
                <a16:creationId xmlns:a16="http://schemas.microsoft.com/office/drawing/2014/main" id="{7FF7002B-533D-310C-A8B5-D6C0FB71F943}"/>
              </a:ext>
            </a:extLst>
          </p:cNvPr>
          <p:cNvSpPr txBox="1"/>
          <p:nvPr/>
        </p:nvSpPr>
        <p:spPr>
          <a:xfrm>
            <a:off x="5316815" y="3220855"/>
            <a:ext cx="5107144" cy="2135200"/>
          </a:xfrm>
          <a:prstGeom prst="rect">
            <a:avLst/>
          </a:prstGeom>
          <a:noFill/>
        </p:spPr>
        <p:txBody>
          <a:bodyPr wrap="square" rtlCol="0">
            <a:spAutoFit/>
          </a:bodyPr>
          <a:lstStyle/>
          <a:p>
            <a:pPr>
              <a:lnSpc>
                <a:spcPct val="150000"/>
              </a:lnSpc>
            </a:pPr>
            <a:r>
              <a:rPr lang="ja-JP" altLang="en-US"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テキストが入ります。テキストが入ります。テキストが入ります。テキストが入ります。テキストが入ります。</a:t>
            </a:r>
            <a:endParaRPr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104877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34A8ADBF-A3E3-48A5-B06A-B526E6DB0E79}"/>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21</a:t>
            </a:fld>
            <a:endParaRPr lang="ja-JP" altLang="en-US" b="1" dirty="0">
              <a:solidFill>
                <a:schemeClr val="bg1"/>
              </a:solidFill>
              <a:latin typeface="メイリオ" panose="020B0604030504040204" pitchFamily="50" charset="-128"/>
            </a:endParaRPr>
          </a:p>
        </p:txBody>
      </p:sp>
      <p:sp>
        <p:nvSpPr>
          <p:cNvPr id="56" name="タイトル 1">
            <a:extLst>
              <a:ext uri="{FF2B5EF4-FFF2-40B4-BE49-F238E27FC236}">
                <a16:creationId xmlns:a16="http://schemas.microsoft.com/office/drawing/2014/main" id="{E56D8C23-BB06-FAC5-B86A-318D82A94AAF}"/>
              </a:ext>
            </a:extLst>
          </p:cNvPr>
          <p:cNvSpPr txBox="1">
            <a:spLocks/>
          </p:cNvSpPr>
          <p:nvPr/>
        </p:nvSpPr>
        <p:spPr>
          <a:xfrm>
            <a:off x="47328" y="63289"/>
            <a:ext cx="10972800" cy="402933"/>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rgbClr val="40404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solidFill>
                  <a:schemeClr val="bg1"/>
                </a:solidFill>
              </a:rPr>
              <a:t>課題解決後の状況</a:t>
            </a:r>
            <a:endParaRPr lang="ja-JP" altLang="en-US" sz="800" b="0" dirty="0">
              <a:solidFill>
                <a:schemeClr val="bg1"/>
              </a:solidFill>
            </a:endParaRPr>
          </a:p>
        </p:txBody>
      </p:sp>
      <p:sp>
        <p:nvSpPr>
          <p:cNvPr id="8" name="テキスト ボックス 7">
            <a:extLst>
              <a:ext uri="{FF2B5EF4-FFF2-40B4-BE49-F238E27FC236}">
                <a16:creationId xmlns:a16="http://schemas.microsoft.com/office/drawing/2014/main" id="{5596D5FE-8742-4AB3-C273-7658152F782A}"/>
              </a:ext>
            </a:extLst>
          </p:cNvPr>
          <p:cNvSpPr txBox="1"/>
          <p:nvPr/>
        </p:nvSpPr>
        <p:spPr>
          <a:xfrm>
            <a:off x="2262744" y="1885509"/>
            <a:ext cx="3608131" cy="1034899"/>
          </a:xfrm>
          <a:prstGeom prst="rect">
            <a:avLst/>
          </a:prstGeom>
          <a:noFill/>
        </p:spPr>
        <p:txBody>
          <a:bodyPr wrap="square" rtlCol="0">
            <a:spAutoFit/>
          </a:bodyPr>
          <a:lstStyle/>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2" name="テキスト ボックス 11">
            <a:extLst>
              <a:ext uri="{FF2B5EF4-FFF2-40B4-BE49-F238E27FC236}">
                <a16:creationId xmlns:a16="http://schemas.microsoft.com/office/drawing/2014/main" id="{69666BDD-3F30-00BD-6B7C-D0DECDCCF6B3}"/>
              </a:ext>
            </a:extLst>
          </p:cNvPr>
          <p:cNvSpPr txBox="1"/>
          <p:nvPr/>
        </p:nvSpPr>
        <p:spPr>
          <a:xfrm>
            <a:off x="8472264" y="1885509"/>
            <a:ext cx="2891044" cy="1031629"/>
          </a:xfrm>
          <a:prstGeom prst="rect">
            <a:avLst/>
          </a:prstGeom>
          <a:noFill/>
        </p:spPr>
        <p:txBody>
          <a:bodyPr wrap="square" rtlCol="0">
            <a:spAutoFit/>
          </a:bodyPr>
          <a:lstStyle/>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grpSp>
        <p:nvGrpSpPr>
          <p:cNvPr id="13" name="グループ化 12">
            <a:extLst>
              <a:ext uri="{FF2B5EF4-FFF2-40B4-BE49-F238E27FC236}">
                <a16:creationId xmlns:a16="http://schemas.microsoft.com/office/drawing/2014/main" id="{34CC8090-B16F-2C7B-E951-DCFC4D6E23A0}"/>
              </a:ext>
            </a:extLst>
          </p:cNvPr>
          <p:cNvGrpSpPr/>
          <p:nvPr/>
        </p:nvGrpSpPr>
        <p:grpSpPr>
          <a:xfrm>
            <a:off x="974331" y="3169989"/>
            <a:ext cx="4248472" cy="3014894"/>
            <a:chOff x="479376" y="3510450"/>
            <a:chExt cx="10585176" cy="3014894"/>
          </a:xfrm>
        </p:grpSpPr>
        <p:cxnSp>
          <p:nvCxnSpPr>
            <p:cNvPr id="14" name="直線コネクタ 13">
              <a:extLst>
                <a:ext uri="{FF2B5EF4-FFF2-40B4-BE49-F238E27FC236}">
                  <a16:creationId xmlns:a16="http://schemas.microsoft.com/office/drawing/2014/main" id="{290BAEC7-A8A8-797D-B4F4-CA4854D06E4A}"/>
                </a:ext>
              </a:extLst>
            </p:cNvPr>
            <p:cNvCxnSpPr>
              <a:cxnSpLocks/>
            </p:cNvCxnSpPr>
            <p:nvPr/>
          </p:nvCxnSpPr>
          <p:spPr>
            <a:xfrm flipH="1">
              <a:off x="479376" y="3510450"/>
              <a:ext cx="10585176"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36C7CDC9-379F-2D26-D7DC-E718418849D9}"/>
                </a:ext>
              </a:extLst>
            </p:cNvPr>
            <p:cNvCxnSpPr>
              <a:cxnSpLocks/>
            </p:cNvCxnSpPr>
            <p:nvPr/>
          </p:nvCxnSpPr>
          <p:spPr>
            <a:xfrm flipH="1">
              <a:off x="479376" y="5017897"/>
              <a:ext cx="10585176"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E6D0507C-D9AD-9AE8-17C3-B6B0CA53FC15}"/>
                </a:ext>
              </a:extLst>
            </p:cNvPr>
            <p:cNvCxnSpPr>
              <a:cxnSpLocks/>
            </p:cNvCxnSpPr>
            <p:nvPr/>
          </p:nvCxnSpPr>
          <p:spPr>
            <a:xfrm flipH="1">
              <a:off x="479376" y="6525344"/>
              <a:ext cx="10585176"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21" name="テキスト ボックス 20">
            <a:extLst>
              <a:ext uri="{FF2B5EF4-FFF2-40B4-BE49-F238E27FC236}">
                <a16:creationId xmlns:a16="http://schemas.microsoft.com/office/drawing/2014/main" id="{C40D5D60-78A4-921D-D7B6-83DEB0793EA5}"/>
              </a:ext>
            </a:extLst>
          </p:cNvPr>
          <p:cNvSpPr txBox="1"/>
          <p:nvPr/>
        </p:nvSpPr>
        <p:spPr>
          <a:xfrm>
            <a:off x="2301168" y="3404403"/>
            <a:ext cx="2901689" cy="1031501"/>
          </a:xfrm>
          <a:prstGeom prst="rect">
            <a:avLst/>
          </a:prstGeom>
          <a:noFill/>
        </p:spPr>
        <p:txBody>
          <a:bodyPr wrap="square" rtlCol="0">
            <a:spAutoFit/>
          </a:bodyPr>
          <a:lstStyle/>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3" name="テキスト ボックス 22">
            <a:extLst>
              <a:ext uri="{FF2B5EF4-FFF2-40B4-BE49-F238E27FC236}">
                <a16:creationId xmlns:a16="http://schemas.microsoft.com/office/drawing/2014/main" id="{737063CB-AE2A-867B-7A47-B8CDAA2D7C0B}"/>
              </a:ext>
            </a:extLst>
          </p:cNvPr>
          <p:cNvSpPr txBox="1"/>
          <p:nvPr/>
        </p:nvSpPr>
        <p:spPr>
          <a:xfrm>
            <a:off x="8472263" y="3404339"/>
            <a:ext cx="2891045" cy="1031629"/>
          </a:xfrm>
          <a:prstGeom prst="rect">
            <a:avLst/>
          </a:prstGeom>
          <a:noFill/>
        </p:spPr>
        <p:txBody>
          <a:bodyPr wrap="square" rtlCol="0">
            <a:spAutoFit/>
          </a:bodyPr>
          <a:lstStyle/>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7" name="テキスト ボックス 26">
            <a:extLst>
              <a:ext uri="{FF2B5EF4-FFF2-40B4-BE49-F238E27FC236}">
                <a16:creationId xmlns:a16="http://schemas.microsoft.com/office/drawing/2014/main" id="{1421FE7A-E2FF-5D8B-68F3-E412EF675169}"/>
              </a:ext>
            </a:extLst>
          </p:cNvPr>
          <p:cNvSpPr txBox="1"/>
          <p:nvPr/>
        </p:nvSpPr>
        <p:spPr>
          <a:xfrm>
            <a:off x="2301168" y="4915345"/>
            <a:ext cx="2901689" cy="1031629"/>
          </a:xfrm>
          <a:prstGeom prst="rect">
            <a:avLst/>
          </a:prstGeom>
          <a:noFill/>
        </p:spPr>
        <p:txBody>
          <a:bodyPr wrap="square" rtlCol="0">
            <a:spAutoFit/>
          </a:bodyPr>
          <a:lstStyle/>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32" name="テキスト ボックス 31">
            <a:extLst>
              <a:ext uri="{FF2B5EF4-FFF2-40B4-BE49-F238E27FC236}">
                <a16:creationId xmlns:a16="http://schemas.microsoft.com/office/drawing/2014/main" id="{5200C385-34DC-CF78-501F-ECD132FD275E}"/>
              </a:ext>
            </a:extLst>
          </p:cNvPr>
          <p:cNvSpPr txBox="1"/>
          <p:nvPr/>
        </p:nvSpPr>
        <p:spPr>
          <a:xfrm>
            <a:off x="8472263" y="4935103"/>
            <a:ext cx="2891045" cy="1034899"/>
          </a:xfrm>
          <a:prstGeom prst="rect">
            <a:avLst/>
          </a:prstGeom>
          <a:noFill/>
        </p:spPr>
        <p:txBody>
          <a:bodyPr wrap="square" rtlCol="0">
            <a:spAutoFit/>
          </a:bodyPr>
          <a:lstStyle/>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grpSp>
        <p:nvGrpSpPr>
          <p:cNvPr id="33" name="グループ化 32">
            <a:extLst>
              <a:ext uri="{FF2B5EF4-FFF2-40B4-BE49-F238E27FC236}">
                <a16:creationId xmlns:a16="http://schemas.microsoft.com/office/drawing/2014/main" id="{213B747D-1066-295B-9EFA-4264CE8AB461}"/>
              </a:ext>
            </a:extLst>
          </p:cNvPr>
          <p:cNvGrpSpPr/>
          <p:nvPr/>
        </p:nvGrpSpPr>
        <p:grpSpPr>
          <a:xfrm>
            <a:off x="7114836" y="3169989"/>
            <a:ext cx="4248472" cy="3014894"/>
            <a:chOff x="479376" y="3510450"/>
            <a:chExt cx="10585176" cy="3014894"/>
          </a:xfrm>
        </p:grpSpPr>
        <p:cxnSp>
          <p:nvCxnSpPr>
            <p:cNvPr id="34" name="直線コネクタ 33">
              <a:extLst>
                <a:ext uri="{FF2B5EF4-FFF2-40B4-BE49-F238E27FC236}">
                  <a16:creationId xmlns:a16="http://schemas.microsoft.com/office/drawing/2014/main" id="{94AF0F8D-2208-F885-D0D4-CCB4DDB562D6}"/>
                </a:ext>
              </a:extLst>
            </p:cNvPr>
            <p:cNvCxnSpPr>
              <a:cxnSpLocks/>
            </p:cNvCxnSpPr>
            <p:nvPr/>
          </p:nvCxnSpPr>
          <p:spPr>
            <a:xfrm flipH="1">
              <a:off x="479376" y="3510450"/>
              <a:ext cx="10585176"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2C739CFC-81D0-673D-4E6A-6F02B44A6305}"/>
                </a:ext>
              </a:extLst>
            </p:cNvPr>
            <p:cNvCxnSpPr>
              <a:cxnSpLocks/>
            </p:cNvCxnSpPr>
            <p:nvPr/>
          </p:nvCxnSpPr>
          <p:spPr>
            <a:xfrm flipH="1">
              <a:off x="479376" y="5017897"/>
              <a:ext cx="10585176"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87549BC4-C7D9-0CE8-E274-5CC771CADC1E}"/>
                </a:ext>
              </a:extLst>
            </p:cNvPr>
            <p:cNvCxnSpPr>
              <a:cxnSpLocks/>
            </p:cNvCxnSpPr>
            <p:nvPr/>
          </p:nvCxnSpPr>
          <p:spPr>
            <a:xfrm flipH="1">
              <a:off x="479376" y="6525344"/>
              <a:ext cx="10585176"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37" name="二等辺三角形 36">
            <a:extLst>
              <a:ext uri="{FF2B5EF4-FFF2-40B4-BE49-F238E27FC236}">
                <a16:creationId xmlns:a16="http://schemas.microsoft.com/office/drawing/2014/main" id="{8B7BF91F-E55B-4ED1-7AEA-B1A56ED67BE7}"/>
              </a:ext>
            </a:extLst>
          </p:cNvPr>
          <p:cNvSpPr/>
          <p:nvPr/>
        </p:nvSpPr>
        <p:spPr>
          <a:xfrm rot="5400000">
            <a:off x="5714713" y="2050928"/>
            <a:ext cx="852201" cy="715176"/>
          </a:xfrm>
          <a:prstGeom prst="triangle">
            <a:avLst/>
          </a:prstGeom>
          <a:solidFill>
            <a:srgbClr val="F6EA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二等辺三角形 38">
            <a:extLst>
              <a:ext uri="{FF2B5EF4-FFF2-40B4-BE49-F238E27FC236}">
                <a16:creationId xmlns:a16="http://schemas.microsoft.com/office/drawing/2014/main" id="{7D8B2B27-E837-8BDE-EEC0-59254FDCBCB9}"/>
              </a:ext>
            </a:extLst>
          </p:cNvPr>
          <p:cNvSpPr/>
          <p:nvPr/>
        </p:nvSpPr>
        <p:spPr>
          <a:xfrm rot="5400000">
            <a:off x="5704567" y="3621797"/>
            <a:ext cx="852201" cy="715176"/>
          </a:xfrm>
          <a:prstGeom prst="triangle">
            <a:avLst/>
          </a:prstGeom>
          <a:solidFill>
            <a:srgbClr val="F6EA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二等辺三角形 39">
            <a:extLst>
              <a:ext uri="{FF2B5EF4-FFF2-40B4-BE49-F238E27FC236}">
                <a16:creationId xmlns:a16="http://schemas.microsoft.com/office/drawing/2014/main" id="{6B5FAAAC-FC17-6CE1-4209-49694DCC2119}"/>
              </a:ext>
            </a:extLst>
          </p:cNvPr>
          <p:cNvSpPr/>
          <p:nvPr/>
        </p:nvSpPr>
        <p:spPr>
          <a:xfrm rot="5400000">
            <a:off x="5714713" y="5183046"/>
            <a:ext cx="852201" cy="715176"/>
          </a:xfrm>
          <a:prstGeom prst="triangle">
            <a:avLst/>
          </a:prstGeom>
          <a:solidFill>
            <a:srgbClr val="F6EA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四角形: 角を丸くする 4">
            <a:extLst>
              <a:ext uri="{FF2B5EF4-FFF2-40B4-BE49-F238E27FC236}">
                <a16:creationId xmlns:a16="http://schemas.microsoft.com/office/drawing/2014/main" id="{68B88478-DA1E-B017-3B9B-A80D22FB402C}"/>
              </a:ext>
            </a:extLst>
          </p:cNvPr>
          <p:cNvSpPr/>
          <p:nvPr/>
        </p:nvSpPr>
        <p:spPr>
          <a:xfrm>
            <a:off x="938327" y="980728"/>
            <a:ext cx="4248472" cy="707886"/>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lumMod val="75000"/>
                    <a:lumOff val="25000"/>
                  </a:schemeClr>
                </a:solidFill>
                <a:latin typeface="Arial" panose="020B0604020202020204" pitchFamily="34" charset="0"/>
                <a:ea typeface="メイリオ" panose="020B0604030504040204" pitchFamily="50" charset="-128"/>
              </a:rPr>
              <a:t>解決前</a:t>
            </a:r>
            <a:endParaRPr kumimoji="1" lang="ja-JP" altLang="en-US" sz="2000" b="1" dirty="0">
              <a:solidFill>
                <a:schemeClr val="tx1">
                  <a:lumMod val="75000"/>
                  <a:lumOff val="25000"/>
                </a:schemeClr>
              </a:solidFill>
              <a:latin typeface="Arial" panose="020B0604020202020204" pitchFamily="34" charset="0"/>
              <a:ea typeface="メイリオ" panose="020B0604030504040204" pitchFamily="50" charset="-128"/>
            </a:endParaRPr>
          </a:p>
        </p:txBody>
      </p:sp>
      <p:sp>
        <p:nvSpPr>
          <p:cNvPr id="47" name="四角形: 角を丸くする 4">
            <a:extLst>
              <a:ext uri="{FF2B5EF4-FFF2-40B4-BE49-F238E27FC236}">
                <a16:creationId xmlns:a16="http://schemas.microsoft.com/office/drawing/2014/main" id="{9DBD1D73-900B-C05A-7754-71FE18369AF5}"/>
              </a:ext>
            </a:extLst>
          </p:cNvPr>
          <p:cNvSpPr/>
          <p:nvPr/>
        </p:nvSpPr>
        <p:spPr>
          <a:xfrm>
            <a:off x="7104112" y="980728"/>
            <a:ext cx="4248472" cy="707886"/>
          </a:xfrm>
          <a:prstGeom prst="roundRect">
            <a:avLst>
              <a:gd name="adj" fmla="val 50000"/>
            </a:avLst>
          </a:prstGeom>
          <a:solidFill>
            <a:srgbClr val="E0B9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bg1"/>
                </a:solidFill>
                <a:latin typeface="Arial" panose="020B0604020202020204" pitchFamily="34" charset="0"/>
                <a:ea typeface="メイリオ" panose="020B0604030504040204" pitchFamily="50" charset="-128"/>
              </a:rPr>
              <a:t>解決後</a:t>
            </a:r>
            <a:endParaRPr kumimoji="1" lang="ja-JP" altLang="en-US" sz="2000" b="1" dirty="0">
              <a:solidFill>
                <a:schemeClr val="bg1"/>
              </a:solidFill>
              <a:latin typeface="Arial" panose="020B0604020202020204" pitchFamily="34" charset="0"/>
              <a:ea typeface="メイリオ" panose="020B0604030504040204" pitchFamily="50" charset="-128"/>
            </a:endParaRPr>
          </a:p>
        </p:txBody>
      </p:sp>
      <p:grpSp>
        <p:nvGrpSpPr>
          <p:cNvPr id="2" name="グループ化 1">
            <a:extLst>
              <a:ext uri="{FF2B5EF4-FFF2-40B4-BE49-F238E27FC236}">
                <a16:creationId xmlns:a16="http://schemas.microsoft.com/office/drawing/2014/main" id="{D5F4D466-1924-A6A7-36CA-4CCD22ACBAB9}"/>
              </a:ext>
            </a:extLst>
          </p:cNvPr>
          <p:cNvGrpSpPr/>
          <p:nvPr/>
        </p:nvGrpSpPr>
        <p:grpSpPr>
          <a:xfrm>
            <a:off x="1305255" y="2031622"/>
            <a:ext cx="659924" cy="769288"/>
            <a:chOff x="5307718" y="1608551"/>
            <a:chExt cx="1440182" cy="1678852"/>
          </a:xfrm>
          <a:solidFill>
            <a:schemeClr val="bg1">
              <a:lumMod val="50000"/>
            </a:schemeClr>
          </a:solidFill>
        </p:grpSpPr>
        <p:sp>
          <p:nvSpPr>
            <p:cNvPr id="4" name="楕円 3">
              <a:extLst>
                <a:ext uri="{FF2B5EF4-FFF2-40B4-BE49-F238E27FC236}">
                  <a16:creationId xmlns:a16="http://schemas.microsoft.com/office/drawing/2014/main" id="{B06CB61C-4ED3-6619-B2FC-8CBE9E09773E}"/>
                </a:ext>
              </a:extLst>
            </p:cNvPr>
            <p:cNvSpPr/>
            <p:nvPr/>
          </p:nvSpPr>
          <p:spPr>
            <a:xfrm>
              <a:off x="5595439" y="1608551"/>
              <a:ext cx="864718" cy="864718"/>
            </a:xfrm>
            <a:prstGeom prst="ellipse">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楕円 33">
              <a:extLst>
                <a:ext uri="{FF2B5EF4-FFF2-40B4-BE49-F238E27FC236}">
                  <a16:creationId xmlns:a16="http://schemas.microsoft.com/office/drawing/2014/main" id="{2956A2A6-F236-F2D7-EB5A-F42CC1353E5C}"/>
                </a:ext>
              </a:extLst>
            </p:cNvPr>
            <p:cNvSpPr/>
            <p:nvPr/>
          </p:nvSpPr>
          <p:spPr>
            <a:xfrm rot="16200000">
              <a:off x="5674124" y="2213627"/>
              <a:ext cx="707370" cy="1440182"/>
            </a:xfrm>
            <a:custGeom>
              <a:avLst/>
              <a:gdLst>
                <a:gd name="connsiteX0" fmla="*/ 0 w 943849"/>
                <a:gd name="connsiteY0" fmla="*/ 471925 h 943849"/>
                <a:gd name="connsiteX1" fmla="*/ 471925 w 943849"/>
                <a:gd name="connsiteY1" fmla="*/ 0 h 943849"/>
                <a:gd name="connsiteX2" fmla="*/ 943850 w 943849"/>
                <a:gd name="connsiteY2" fmla="*/ 471925 h 943849"/>
                <a:gd name="connsiteX3" fmla="*/ 471925 w 943849"/>
                <a:gd name="connsiteY3" fmla="*/ 943850 h 943849"/>
                <a:gd name="connsiteX4" fmla="*/ 0 w 943849"/>
                <a:gd name="connsiteY4" fmla="*/ 471925 h 943849"/>
                <a:gd name="connsiteX0" fmla="*/ 0 w 707367"/>
                <a:gd name="connsiteY0" fmla="*/ 487714 h 943898"/>
                <a:gd name="connsiteX1" fmla="*/ 235442 w 707367"/>
                <a:gd name="connsiteY1" fmla="*/ 23 h 943898"/>
                <a:gd name="connsiteX2" fmla="*/ 707367 w 707367"/>
                <a:gd name="connsiteY2" fmla="*/ 471948 h 943898"/>
                <a:gd name="connsiteX3" fmla="*/ 235442 w 707367"/>
                <a:gd name="connsiteY3" fmla="*/ 943873 h 943898"/>
                <a:gd name="connsiteX4" fmla="*/ 0 w 707367"/>
                <a:gd name="connsiteY4" fmla="*/ 487714 h 943898"/>
                <a:gd name="connsiteX0" fmla="*/ 0 w 707370"/>
                <a:gd name="connsiteY0" fmla="*/ 456188 h 943898"/>
                <a:gd name="connsiteX1" fmla="*/ 235445 w 707370"/>
                <a:gd name="connsiteY1" fmla="*/ 25 h 943898"/>
                <a:gd name="connsiteX2" fmla="*/ 707370 w 707370"/>
                <a:gd name="connsiteY2" fmla="*/ 471950 h 943898"/>
                <a:gd name="connsiteX3" fmla="*/ 235445 w 707370"/>
                <a:gd name="connsiteY3" fmla="*/ 943875 h 943898"/>
                <a:gd name="connsiteX4" fmla="*/ 0 w 707370"/>
                <a:gd name="connsiteY4" fmla="*/ 456188 h 943898"/>
                <a:gd name="connsiteX0" fmla="*/ 0 w 707370"/>
                <a:gd name="connsiteY0" fmla="*/ 456188 h 943912"/>
                <a:gd name="connsiteX1" fmla="*/ 235445 w 707370"/>
                <a:gd name="connsiteY1" fmla="*/ 25 h 943912"/>
                <a:gd name="connsiteX2" fmla="*/ 707370 w 707370"/>
                <a:gd name="connsiteY2" fmla="*/ 471950 h 943912"/>
                <a:gd name="connsiteX3" fmla="*/ 235445 w 707370"/>
                <a:gd name="connsiteY3" fmla="*/ 943875 h 943912"/>
                <a:gd name="connsiteX4" fmla="*/ 0 w 707370"/>
                <a:gd name="connsiteY4" fmla="*/ 456188 h 943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7370" h="943912">
                  <a:moveTo>
                    <a:pt x="0" y="456188"/>
                  </a:moveTo>
                  <a:cubicBezTo>
                    <a:pt x="0" y="195551"/>
                    <a:pt x="117550" y="-2602"/>
                    <a:pt x="235445" y="25"/>
                  </a:cubicBezTo>
                  <a:cubicBezTo>
                    <a:pt x="353340" y="2652"/>
                    <a:pt x="707371" y="133815"/>
                    <a:pt x="707370" y="471950"/>
                  </a:cubicBezTo>
                  <a:cubicBezTo>
                    <a:pt x="707369" y="810085"/>
                    <a:pt x="353340" y="946502"/>
                    <a:pt x="235445" y="943875"/>
                  </a:cubicBezTo>
                  <a:cubicBezTo>
                    <a:pt x="117550" y="941248"/>
                    <a:pt x="0" y="716825"/>
                    <a:pt x="0" y="456188"/>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6" name="グループ化 5">
            <a:extLst>
              <a:ext uri="{FF2B5EF4-FFF2-40B4-BE49-F238E27FC236}">
                <a16:creationId xmlns:a16="http://schemas.microsoft.com/office/drawing/2014/main" id="{4383EBB1-09D0-8246-660A-17C133E60C29}"/>
              </a:ext>
            </a:extLst>
          </p:cNvPr>
          <p:cNvGrpSpPr/>
          <p:nvPr/>
        </p:nvGrpSpPr>
        <p:grpSpPr>
          <a:xfrm>
            <a:off x="1305255" y="3552104"/>
            <a:ext cx="659924" cy="769288"/>
            <a:chOff x="5307718" y="1608551"/>
            <a:chExt cx="1440182" cy="1678852"/>
          </a:xfrm>
          <a:solidFill>
            <a:schemeClr val="bg1">
              <a:lumMod val="50000"/>
            </a:schemeClr>
          </a:solidFill>
        </p:grpSpPr>
        <p:sp>
          <p:nvSpPr>
            <p:cNvPr id="7" name="楕円 6">
              <a:extLst>
                <a:ext uri="{FF2B5EF4-FFF2-40B4-BE49-F238E27FC236}">
                  <a16:creationId xmlns:a16="http://schemas.microsoft.com/office/drawing/2014/main" id="{20C0F84B-1D3D-2199-D2B2-85C58C289794}"/>
                </a:ext>
              </a:extLst>
            </p:cNvPr>
            <p:cNvSpPr/>
            <p:nvPr/>
          </p:nvSpPr>
          <p:spPr>
            <a:xfrm>
              <a:off x="5595439" y="1608551"/>
              <a:ext cx="864718" cy="864718"/>
            </a:xfrm>
            <a:prstGeom prst="ellipse">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楕円 33">
              <a:extLst>
                <a:ext uri="{FF2B5EF4-FFF2-40B4-BE49-F238E27FC236}">
                  <a16:creationId xmlns:a16="http://schemas.microsoft.com/office/drawing/2014/main" id="{9CDE6D23-1EC9-2E26-34D5-AFA6E4B0A354}"/>
                </a:ext>
              </a:extLst>
            </p:cNvPr>
            <p:cNvSpPr/>
            <p:nvPr/>
          </p:nvSpPr>
          <p:spPr>
            <a:xfrm rot="16200000">
              <a:off x="5674124" y="2213627"/>
              <a:ext cx="707370" cy="1440182"/>
            </a:xfrm>
            <a:custGeom>
              <a:avLst/>
              <a:gdLst>
                <a:gd name="connsiteX0" fmla="*/ 0 w 943849"/>
                <a:gd name="connsiteY0" fmla="*/ 471925 h 943849"/>
                <a:gd name="connsiteX1" fmla="*/ 471925 w 943849"/>
                <a:gd name="connsiteY1" fmla="*/ 0 h 943849"/>
                <a:gd name="connsiteX2" fmla="*/ 943850 w 943849"/>
                <a:gd name="connsiteY2" fmla="*/ 471925 h 943849"/>
                <a:gd name="connsiteX3" fmla="*/ 471925 w 943849"/>
                <a:gd name="connsiteY3" fmla="*/ 943850 h 943849"/>
                <a:gd name="connsiteX4" fmla="*/ 0 w 943849"/>
                <a:gd name="connsiteY4" fmla="*/ 471925 h 943849"/>
                <a:gd name="connsiteX0" fmla="*/ 0 w 707367"/>
                <a:gd name="connsiteY0" fmla="*/ 487714 h 943898"/>
                <a:gd name="connsiteX1" fmla="*/ 235442 w 707367"/>
                <a:gd name="connsiteY1" fmla="*/ 23 h 943898"/>
                <a:gd name="connsiteX2" fmla="*/ 707367 w 707367"/>
                <a:gd name="connsiteY2" fmla="*/ 471948 h 943898"/>
                <a:gd name="connsiteX3" fmla="*/ 235442 w 707367"/>
                <a:gd name="connsiteY3" fmla="*/ 943873 h 943898"/>
                <a:gd name="connsiteX4" fmla="*/ 0 w 707367"/>
                <a:gd name="connsiteY4" fmla="*/ 487714 h 943898"/>
                <a:gd name="connsiteX0" fmla="*/ 0 w 707370"/>
                <a:gd name="connsiteY0" fmla="*/ 456188 h 943898"/>
                <a:gd name="connsiteX1" fmla="*/ 235445 w 707370"/>
                <a:gd name="connsiteY1" fmla="*/ 25 h 943898"/>
                <a:gd name="connsiteX2" fmla="*/ 707370 w 707370"/>
                <a:gd name="connsiteY2" fmla="*/ 471950 h 943898"/>
                <a:gd name="connsiteX3" fmla="*/ 235445 w 707370"/>
                <a:gd name="connsiteY3" fmla="*/ 943875 h 943898"/>
                <a:gd name="connsiteX4" fmla="*/ 0 w 707370"/>
                <a:gd name="connsiteY4" fmla="*/ 456188 h 943898"/>
                <a:gd name="connsiteX0" fmla="*/ 0 w 707370"/>
                <a:gd name="connsiteY0" fmla="*/ 456188 h 943912"/>
                <a:gd name="connsiteX1" fmla="*/ 235445 w 707370"/>
                <a:gd name="connsiteY1" fmla="*/ 25 h 943912"/>
                <a:gd name="connsiteX2" fmla="*/ 707370 w 707370"/>
                <a:gd name="connsiteY2" fmla="*/ 471950 h 943912"/>
                <a:gd name="connsiteX3" fmla="*/ 235445 w 707370"/>
                <a:gd name="connsiteY3" fmla="*/ 943875 h 943912"/>
                <a:gd name="connsiteX4" fmla="*/ 0 w 707370"/>
                <a:gd name="connsiteY4" fmla="*/ 456188 h 943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7370" h="943912">
                  <a:moveTo>
                    <a:pt x="0" y="456188"/>
                  </a:moveTo>
                  <a:cubicBezTo>
                    <a:pt x="0" y="195551"/>
                    <a:pt x="117550" y="-2602"/>
                    <a:pt x="235445" y="25"/>
                  </a:cubicBezTo>
                  <a:cubicBezTo>
                    <a:pt x="353340" y="2652"/>
                    <a:pt x="707371" y="133815"/>
                    <a:pt x="707370" y="471950"/>
                  </a:cubicBezTo>
                  <a:cubicBezTo>
                    <a:pt x="707369" y="810085"/>
                    <a:pt x="353340" y="946502"/>
                    <a:pt x="235445" y="943875"/>
                  </a:cubicBezTo>
                  <a:cubicBezTo>
                    <a:pt x="117550" y="941248"/>
                    <a:pt x="0" y="716825"/>
                    <a:pt x="0" y="456188"/>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22" name="グループ化 21">
            <a:extLst>
              <a:ext uri="{FF2B5EF4-FFF2-40B4-BE49-F238E27FC236}">
                <a16:creationId xmlns:a16="http://schemas.microsoft.com/office/drawing/2014/main" id="{1A03D5BA-AAA8-7617-415A-7F7BB29F644D}"/>
              </a:ext>
            </a:extLst>
          </p:cNvPr>
          <p:cNvGrpSpPr/>
          <p:nvPr/>
        </p:nvGrpSpPr>
        <p:grpSpPr>
          <a:xfrm>
            <a:off x="1305255" y="5046515"/>
            <a:ext cx="659924" cy="769288"/>
            <a:chOff x="5307718" y="1608551"/>
            <a:chExt cx="1440182" cy="1678852"/>
          </a:xfrm>
          <a:solidFill>
            <a:schemeClr val="bg1">
              <a:lumMod val="50000"/>
            </a:schemeClr>
          </a:solidFill>
        </p:grpSpPr>
        <p:sp>
          <p:nvSpPr>
            <p:cNvPr id="28" name="楕円 27">
              <a:extLst>
                <a:ext uri="{FF2B5EF4-FFF2-40B4-BE49-F238E27FC236}">
                  <a16:creationId xmlns:a16="http://schemas.microsoft.com/office/drawing/2014/main" id="{ED3C6FA5-18CC-EEBF-62FF-B438D6CEE32A}"/>
                </a:ext>
              </a:extLst>
            </p:cNvPr>
            <p:cNvSpPr/>
            <p:nvPr/>
          </p:nvSpPr>
          <p:spPr>
            <a:xfrm>
              <a:off x="5595439" y="1608551"/>
              <a:ext cx="864718" cy="864718"/>
            </a:xfrm>
            <a:prstGeom prst="ellipse">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楕円 33">
              <a:extLst>
                <a:ext uri="{FF2B5EF4-FFF2-40B4-BE49-F238E27FC236}">
                  <a16:creationId xmlns:a16="http://schemas.microsoft.com/office/drawing/2014/main" id="{DD38A9E2-5FB7-C9D3-7DAF-63B075245C8A}"/>
                </a:ext>
              </a:extLst>
            </p:cNvPr>
            <p:cNvSpPr/>
            <p:nvPr/>
          </p:nvSpPr>
          <p:spPr>
            <a:xfrm rot="16200000">
              <a:off x="5674124" y="2213627"/>
              <a:ext cx="707370" cy="1440182"/>
            </a:xfrm>
            <a:custGeom>
              <a:avLst/>
              <a:gdLst>
                <a:gd name="connsiteX0" fmla="*/ 0 w 943849"/>
                <a:gd name="connsiteY0" fmla="*/ 471925 h 943849"/>
                <a:gd name="connsiteX1" fmla="*/ 471925 w 943849"/>
                <a:gd name="connsiteY1" fmla="*/ 0 h 943849"/>
                <a:gd name="connsiteX2" fmla="*/ 943850 w 943849"/>
                <a:gd name="connsiteY2" fmla="*/ 471925 h 943849"/>
                <a:gd name="connsiteX3" fmla="*/ 471925 w 943849"/>
                <a:gd name="connsiteY3" fmla="*/ 943850 h 943849"/>
                <a:gd name="connsiteX4" fmla="*/ 0 w 943849"/>
                <a:gd name="connsiteY4" fmla="*/ 471925 h 943849"/>
                <a:gd name="connsiteX0" fmla="*/ 0 w 707367"/>
                <a:gd name="connsiteY0" fmla="*/ 487714 h 943898"/>
                <a:gd name="connsiteX1" fmla="*/ 235442 w 707367"/>
                <a:gd name="connsiteY1" fmla="*/ 23 h 943898"/>
                <a:gd name="connsiteX2" fmla="*/ 707367 w 707367"/>
                <a:gd name="connsiteY2" fmla="*/ 471948 h 943898"/>
                <a:gd name="connsiteX3" fmla="*/ 235442 w 707367"/>
                <a:gd name="connsiteY3" fmla="*/ 943873 h 943898"/>
                <a:gd name="connsiteX4" fmla="*/ 0 w 707367"/>
                <a:gd name="connsiteY4" fmla="*/ 487714 h 943898"/>
                <a:gd name="connsiteX0" fmla="*/ 0 w 707370"/>
                <a:gd name="connsiteY0" fmla="*/ 456188 h 943898"/>
                <a:gd name="connsiteX1" fmla="*/ 235445 w 707370"/>
                <a:gd name="connsiteY1" fmla="*/ 25 h 943898"/>
                <a:gd name="connsiteX2" fmla="*/ 707370 w 707370"/>
                <a:gd name="connsiteY2" fmla="*/ 471950 h 943898"/>
                <a:gd name="connsiteX3" fmla="*/ 235445 w 707370"/>
                <a:gd name="connsiteY3" fmla="*/ 943875 h 943898"/>
                <a:gd name="connsiteX4" fmla="*/ 0 w 707370"/>
                <a:gd name="connsiteY4" fmla="*/ 456188 h 943898"/>
                <a:gd name="connsiteX0" fmla="*/ 0 w 707370"/>
                <a:gd name="connsiteY0" fmla="*/ 456188 h 943912"/>
                <a:gd name="connsiteX1" fmla="*/ 235445 w 707370"/>
                <a:gd name="connsiteY1" fmla="*/ 25 h 943912"/>
                <a:gd name="connsiteX2" fmla="*/ 707370 w 707370"/>
                <a:gd name="connsiteY2" fmla="*/ 471950 h 943912"/>
                <a:gd name="connsiteX3" fmla="*/ 235445 w 707370"/>
                <a:gd name="connsiteY3" fmla="*/ 943875 h 943912"/>
                <a:gd name="connsiteX4" fmla="*/ 0 w 707370"/>
                <a:gd name="connsiteY4" fmla="*/ 456188 h 943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7370" h="943912">
                  <a:moveTo>
                    <a:pt x="0" y="456188"/>
                  </a:moveTo>
                  <a:cubicBezTo>
                    <a:pt x="0" y="195551"/>
                    <a:pt x="117550" y="-2602"/>
                    <a:pt x="235445" y="25"/>
                  </a:cubicBezTo>
                  <a:cubicBezTo>
                    <a:pt x="353340" y="2652"/>
                    <a:pt x="707371" y="133815"/>
                    <a:pt x="707370" y="471950"/>
                  </a:cubicBezTo>
                  <a:cubicBezTo>
                    <a:pt x="707369" y="810085"/>
                    <a:pt x="353340" y="946502"/>
                    <a:pt x="235445" y="943875"/>
                  </a:cubicBezTo>
                  <a:cubicBezTo>
                    <a:pt x="117550" y="941248"/>
                    <a:pt x="0" y="716825"/>
                    <a:pt x="0" y="456188"/>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30" name="グループ化 29">
            <a:extLst>
              <a:ext uri="{FF2B5EF4-FFF2-40B4-BE49-F238E27FC236}">
                <a16:creationId xmlns:a16="http://schemas.microsoft.com/office/drawing/2014/main" id="{4B9E5214-F5E7-2BEA-C5F4-E417B7EDF351}"/>
              </a:ext>
            </a:extLst>
          </p:cNvPr>
          <p:cNvGrpSpPr/>
          <p:nvPr/>
        </p:nvGrpSpPr>
        <p:grpSpPr>
          <a:xfrm>
            <a:off x="7536160" y="2031622"/>
            <a:ext cx="659924" cy="769288"/>
            <a:chOff x="5307718" y="1608551"/>
            <a:chExt cx="1440182" cy="1678852"/>
          </a:xfrm>
          <a:solidFill>
            <a:srgbClr val="E0B92C"/>
          </a:solidFill>
        </p:grpSpPr>
        <p:sp>
          <p:nvSpPr>
            <p:cNvPr id="31" name="楕円 30">
              <a:extLst>
                <a:ext uri="{FF2B5EF4-FFF2-40B4-BE49-F238E27FC236}">
                  <a16:creationId xmlns:a16="http://schemas.microsoft.com/office/drawing/2014/main" id="{041E36CF-987A-776E-28BF-AC0693E2852F}"/>
                </a:ext>
              </a:extLst>
            </p:cNvPr>
            <p:cNvSpPr/>
            <p:nvPr/>
          </p:nvSpPr>
          <p:spPr>
            <a:xfrm>
              <a:off x="5595439" y="1608551"/>
              <a:ext cx="864718" cy="864718"/>
            </a:xfrm>
            <a:prstGeom prst="ellipse">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8" name="楕円 33">
              <a:extLst>
                <a:ext uri="{FF2B5EF4-FFF2-40B4-BE49-F238E27FC236}">
                  <a16:creationId xmlns:a16="http://schemas.microsoft.com/office/drawing/2014/main" id="{83224293-BE6D-BACB-BDEB-1516C8764B74}"/>
                </a:ext>
              </a:extLst>
            </p:cNvPr>
            <p:cNvSpPr/>
            <p:nvPr/>
          </p:nvSpPr>
          <p:spPr>
            <a:xfrm rot="16200000">
              <a:off x="5674124" y="2213627"/>
              <a:ext cx="707370" cy="1440182"/>
            </a:xfrm>
            <a:custGeom>
              <a:avLst/>
              <a:gdLst>
                <a:gd name="connsiteX0" fmla="*/ 0 w 943849"/>
                <a:gd name="connsiteY0" fmla="*/ 471925 h 943849"/>
                <a:gd name="connsiteX1" fmla="*/ 471925 w 943849"/>
                <a:gd name="connsiteY1" fmla="*/ 0 h 943849"/>
                <a:gd name="connsiteX2" fmla="*/ 943850 w 943849"/>
                <a:gd name="connsiteY2" fmla="*/ 471925 h 943849"/>
                <a:gd name="connsiteX3" fmla="*/ 471925 w 943849"/>
                <a:gd name="connsiteY3" fmla="*/ 943850 h 943849"/>
                <a:gd name="connsiteX4" fmla="*/ 0 w 943849"/>
                <a:gd name="connsiteY4" fmla="*/ 471925 h 943849"/>
                <a:gd name="connsiteX0" fmla="*/ 0 w 707367"/>
                <a:gd name="connsiteY0" fmla="*/ 487714 h 943898"/>
                <a:gd name="connsiteX1" fmla="*/ 235442 w 707367"/>
                <a:gd name="connsiteY1" fmla="*/ 23 h 943898"/>
                <a:gd name="connsiteX2" fmla="*/ 707367 w 707367"/>
                <a:gd name="connsiteY2" fmla="*/ 471948 h 943898"/>
                <a:gd name="connsiteX3" fmla="*/ 235442 w 707367"/>
                <a:gd name="connsiteY3" fmla="*/ 943873 h 943898"/>
                <a:gd name="connsiteX4" fmla="*/ 0 w 707367"/>
                <a:gd name="connsiteY4" fmla="*/ 487714 h 943898"/>
                <a:gd name="connsiteX0" fmla="*/ 0 w 707370"/>
                <a:gd name="connsiteY0" fmla="*/ 456188 h 943898"/>
                <a:gd name="connsiteX1" fmla="*/ 235445 w 707370"/>
                <a:gd name="connsiteY1" fmla="*/ 25 h 943898"/>
                <a:gd name="connsiteX2" fmla="*/ 707370 w 707370"/>
                <a:gd name="connsiteY2" fmla="*/ 471950 h 943898"/>
                <a:gd name="connsiteX3" fmla="*/ 235445 w 707370"/>
                <a:gd name="connsiteY3" fmla="*/ 943875 h 943898"/>
                <a:gd name="connsiteX4" fmla="*/ 0 w 707370"/>
                <a:gd name="connsiteY4" fmla="*/ 456188 h 943898"/>
                <a:gd name="connsiteX0" fmla="*/ 0 w 707370"/>
                <a:gd name="connsiteY0" fmla="*/ 456188 h 943912"/>
                <a:gd name="connsiteX1" fmla="*/ 235445 w 707370"/>
                <a:gd name="connsiteY1" fmla="*/ 25 h 943912"/>
                <a:gd name="connsiteX2" fmla="*/ 707370 w 707370"/>
                <a:gd name="connsiteY2" fmla="*/ 471950 h 943912"/>
                <a:gd name="connsiteX3" fmla="*/ 235445 w 707370"/>
                <a:gd name="connsiteY3" fmla="*/ 943875 h 943912"/>
                <a:gd name="connsiteX4" fmla="*/ 0 w 707370"/>
                <a:gd name="connsiteY4" fmla="*/ 456188 h 943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7370" h="943912">
                  <a:moveTo>
                    <a:pt x="0" y="456188"/>
                  </a:moveTo>
                  <a:cubicBezTo>
                    <a:pt x="0" y="195551"/>
                    <a:pt x="117550" y="-2602"/>
                    <a:pt x="235445" y="25"/>
                  </a:cubicBezTo>
                  <a:cubicBezTo>
                    <a:pt x="353340" y="2652"/>
                    <a:pt x="707371" y="133815"/>
                    <a:pt x="707370" y="471950"/>
                  </a:cubicBezTo>
                  <a:cubicBezTo>
                    <a:pt x="707369" y="810085"/>
                    <a:pt x="353340" y="946502"/>
                    <a:pt x="235445" y="943875"/>
                  </a:cubicBezTo>
                  <a:cubicBezTo>
                    <a:pt x="117550" y="941248"/>
                    <a:pt x="0" y="716825"/>
                    <a:pt x="0" y="456188"/>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41" name="グループ化 40">
            <a:extLst>
              <a:ext uri="{FF2B5EF4-FFF2-40B4-BE49-F238E27FC236}">
                <a16:creationId xmlns:a16="http://schemas.microsoft.com/office/drawing/2014/main" id="{156EB57B-8ABF-4E3A-3045-36EFC87506A3}"/>
              </a:ext>
            </a:extLst>
          </p:cNvPr>
          <p:cNvGrpSpPr/>
          <p:nvPr/>
        </p:nvGrpSpPr>
        <p:grpSpPr>
          <a:xfrm>
            <a:off x="7536160" y="3552104"/>
            <a:ext cx="659924" cy="769288"/>
            <a:chOff x="5307718" y="1608551"/>
            <a:chExt cx="1440182" cy="1678852"/>
          </a:xfrm>
          <a:solidFill>
            <a:srgbClr val="E0B92C"/>
          </a:solidFill>
        </p:grpSpPr>
        <p:sp>
          <p:nvSpPr>
            <p:cNvPr id="42" name="楕円 41">
              <a:extLst>
                <a:ext uri="{FF2B5EF4-FFF2-40B4-BE49-F238E27FC236}">
                  <a16:creationId xmlns:a16="http://schemas.microsoft.com/office/drawing/2014/main" id="{52E343D1-CC31-3713-B65A-C0BE549A2234}"/>
                </a:ext>
              </a:extLst>
            </p:cNvPr>
            <p:cNvSpPr/>
            <p:nvPr/>
          </p:nvSpPr>
          <p:spPr>
            <a:xfrm>
              <a:off x="5595439" y="1608551"/>
              <a:ext cx="864718" cy="864718"/>
            </a:xfrm>
            <a:prstGeom prst="ellipse">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3" name="楕円 33">
              <a:extLst>
                <a:ext uri="{FF2B5EF4-FFF2-40B4-BE49-F238E27FC236}">
                  <a16:creationId xmlns:a16="http://schemas.microsoft.com/office/drawing/2014/main" id="{59F44DCC-57BB-BB05-52BF-C00D6377E0C0}"/>
                </a:ext>
              </a:extLst>
            </p:cNvPr>
            <p:cNvSpPr/>
            <p:nvPr/>
          </p:nvSpPr>
          <p:spPr>
            <a:xfrm rot="16200000">
              <a:off x="5674124" y="2213627"/>
              <a:ext cx="707370" cy="1440182"/>
            </a:xfrm>
            <a:custGeom>
              <a:avLst/>
              <a:gdLst>
                <a:gd name="connsiteX0" fmla="*/ 0 w 943849"/>
                <a:gd name="connsiteY0" fmla="*/ 471925 h 943849"/>
                <a:gd name="connsiteX1" fmla="*/ 471925 w 943849"/>
                <a:gd name="connsiteY1" fmla="*/ 0 h 943849"/>
                <a:gd name="connsiteX2" fmla="*/ 943850 w 943849"/>
                <a:gd name="connsiteY2" fmla="*/ 471925 h 943849"/>
                <a:gd name="connsiteX3" fmla="*/ 471925 w 943849"/>
                <a:gd name="connsiteY3" fmla="*/ 943850 h 943849"/>
                <a:gd name="connsiteX4" fmla="*/ 0 w 943849"/>
                <a:gd name="connsiteY4" fmla="*/ 471925 h 943849"/>
                <a:gd name="connsiteX0" fmla="*/ 0 w 707367"/>
                <a:gd name="connsiteY0" fmla="*/ 487714 h 943898"/>
                <a:gd name="connsiteX1" fmla="*/ 235442 w 707367"/>
                <a:gd name="connsiteY1" fmla="*/ 23 h 943898"/>
                <a:gd name="connsiteX2" fmla="*/ 707367 w 707367"/>
                <a:gd name="connsiteY2" fmla="*/ 471948 h 943898"/>
                <a:gd name="connsiteX3" fmla="*/ 235442 w 707367"/>
                <a:gd name="connsiteY3" fmla="*/ 943873 h 943898"/>
                <a:gd name="connsiteX4" fmla="*/ 0 w 707367"/>
                <a:gd name="connsiteY4" fmla="*/ 487714 h 943898"/>
                <a:gd name="connsiteX0" fmla="*/ 0 w 707370"/>
                <a:gd name="connsiteY0" fmla="*/ 456188 h 943898"/>
                <a:gd name="connsiteX1" fmla="*/ 235445 w 707370"/>
                <a:gd name="connsiteY1" fmla="*/ 25 h 943898"/>
                <a:gd name="connsiteX2" fmla="*/ 707370 w 707370"/>
                <a:gd name="connsiteY2" fmla="*/ 471950 h 943898"/>
                <a:gd name="connsiteX3" fmla="*/ 235445 w 707370"/>
                <a:gd name="connsiteY3" fmla="*/ 943875 h 943898"/>
                <a:gd name="connsiteX4" fmla="*/ 0 w 707370"/>
                <a:gd name="connsiteY4" fmla="*/ 456188 h 943898"/>
                <a:gd name="connsiteX0" fmla="*/ 0 w 707370"/>
                <a:gd name="connsiteY0" fmla="*/ 456188 h 943912"/>
                <a:gd name="connsiteX1" fmla="*/ 235445 w 707370"/>
                <a:gd name="connsiteY1" fmla="*/ 25 h 943912"/>
                <a:gd name="connsiteX2" fmla="*/ 707370 w 707370"/>
                <a:gd name="connsiteY2" fmla="*/ 471950 h 943912"/>
                <a:gd name="connsiteX3" fmla="*/ 235445 w 707370"/>
                <a:gd name="connsiteY3" fmla="*/ 943875 h 943912"/>
                <a:gd name="connsiteX4" fmla="*/ 0 w 707370"/>
                <a:gd name="connsiteY4" fmla="*/ 456188 h 943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7370" h="943912">
                  <a:moveTo>
                    <a:pt x="0" y="456188"/>
                  </a:moveTo>
                  <a:cubicBezTo>
                    <a:pt x="0" y="195551"/>
                    <a:pt x="117550" y="-2602"/>
                    <a:pt x="235445" y="25"/>
                  </a:cubicBezTo>
                  <a:cubicBezTo>
                    <a:pt x="353340" y="2652"/>
                    <a:pt x="707371" y="133815"/>
                    <a:pt x="707370" y="471950"/>
                  </a:cubicBezTo>
                  <a:cubicBezTo>
                    <a:pt x="707369" y="810085"/>
                    <a:pt x="353340" y="946502"/>
                    <a:pt x="235445" y="943875"/>
                  </a:cubicBezTo>
                  <a:cubicBezTo>
                    <a:pt x="117550" y="941248"/>
                    <a:pt x="0" y="716825"/>
                    <a:pt x="0" y="456188"/>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44" name="グループ化 43">
            <a:extLst>
              <a:ext uri="{FF2B5EF4-FFF2-40B4-BE49-F238E27FC236}">
                <a16:creationId xmlns:a16="http://schemas.microsoft.com/office/drawing/2014/main" id="{4D40AF3E-0E57-A36B-4E1F-9D12E290E56E}"/>
              </a:ext>
            </a:extLst>
          </p:cNvPr>
          <p:cNvGrpSpPr/>
          <p:nvPr/>
        </p:nvGrpSpPr>
        <p:grpSpPr>
          <a:xfrm>
            <a:off x="7536160" y="5046515"/>
            <a:ext cx="659924" cy="769288"/>
            <a:chOff x="5307718" y="1608551"/>
            <a:chExt cx="1440182" cy="1678852"/>
          </a:xfrm>
          <a:solidFill>
            <a:srgbClr val="E0B92C"/>
          </a:solidFill>
        </p:grpSpPr>
        <p:sp>
          <p:nvSpPr>
            <p:cNvPr id="45" name="楕円 44">
              <a:extLst>
                <a:ext uri="{FF2B5EF4-FFF2-40B4-BE49-F238E27FC236}">
                  <a16:creationId xmlns:a16="http://schemas.microsoft.com/office/drawing/2014/main" id="{AD7D8A15-5815-98D0-18D8-73691AB96138}"/>
                </a:ext>
              </a:extLst>
            </p:cNvPr>
            <p:cNvSpPr/>
            <p:nvPr/>
          </p:nvSpPr>
          <p:spPr>
            <a:xfrm>
              <a:off x="5595439" y="1608551"/>
              <a:ext cx="864718" cy="864718"/>
            </a:xfrm>
            <a:prstGeom prst="ellipse">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1" name="楕円 33">
              <a:extLst>
                <a:ext uri="{FF2B5EF4-FFF2-40B4-BE49-F238E27FC236}">
                  <a16:creationId xmlns:a16="http://schemas.microsoft.com/office/drawing/2014/main" id="{EF78F641-CC0F-BBB3-8440-090E2B05511D}"/>
                </a:ext>
              </a:extLst>
            </p:cNvPr>
            <p:cNvSpPr/>
            <p:nvPr/>
          </p:nvSpPr>
          <p:spPr>
            <a:xfrm rot="16200000">
              <a:off x="5674124" y="2213627"/>
              <a:ext cx="707370" cy="1440182"/>
            </a:xfrm>
            <a:custGeom>
              <a:avLst/>
              <a:gdLst>
                <a:gd name="connsiteX0" fmla="*/ 0 w 943849"/>
                <a:gd name="connsiteY0" fmla="*/ 471925 h 943849"/>
                <a:gd name="connsiteX1" fmla="*/ 471925 w 943849"/>
                <a:gd name="connsiteY1" fmla="*/ 0 h 943849"/>
                <a:gd name="connsiteX2" fmla="*/ 943850 w 943849"/>
                <a:gd name="connsiteY2" fmla="*/ 471925 h 943849"/>
                <a:gd name="connsiteX3" fmla="*/ 471925 w 943849"/>
                <a:gd name="connsiteY3" fmla="*/ 943850 h 943849"/>
                <a:gd name="connsiteX4" fmla="*/ 0 w 943849"/>
                <a:gd name="connsiteY4" fmla="*/ 471925 h 943849"/>
                <a:gd name="connsiteX0" fmla="*/ 0 w 707367"/>
                <a:gd name="connsiteY0" fmla="*/ 487714 h 943898"/>
                <a:gd name="connsiteX1" fmla="*/ 235442 w 707367"/>
                <a:gd name="connsiteY1" fmla="*/ 23 h 943898"/>
                <a:gd name="connsiteX2" fmla="*/ 707367 w 707367"/>
                <a:gd name="connsiteY2" fmla="*/ 471948 h 943898"/>
                <a:gd name="connsiteX3" fmla="*/ 235442 w 707367"/>
                <a:gd name="connsiteY3" fmla="*/ 943873 h 943898"/>
                <a:gd name="connsiteX4" fmla="*/ 0 w 707367"/>
                <a:gd name="connsiteY4" fmla="*/ 487714 h 943898"/>
                <a:gd name="connsiteX0" fmla="*/ 0 w 707370"/>
                <a:gd name="connsiteY0" fmla="*/ 456188 h 943898"/>
                <a:gd name="connsiteX1" fmla="*/ 235445 w 707370"/>
                <a:gd name="connsiteY1" fmla="*/ 25 h 943898"/>
                <a:gd name="connsiteX2" fmla="*/ 707370 w 707370"/>
                <a:gd name="connsiteY2" fmla="*/ 471950 h 943898"/>
                <a:gd name="connsiteX3" fmla="*/ 235445 w 707370"/>
                <a:gd name="connsiteY3" fmla="*/ 943875 h 943898"/>
                <a:gd name="connsiteX4" fmla="*/ 0 w 707370"/>
                <a:gd name="connsiteY4" fmla="*/ 456188 h 943898"/>
                <a:gd name="connsiteX0" fmla="*/ 0 w 707370"/>
                <a:gd name="connsiteY0" fmla="*/ 456188 h 943912"/>
                <a:gd name="connsiteX1" fmla="*/ 235445 w 707370"/>
                <a:gd name="connsiteY1" fmla="*/ 25 h 943912"/>
                <a:gd name="connsiteX2" fmla="*/ 707370 w 707370"/>
                <a:gd name="connsiteY2" fmla="*/ 471950 h 943912"/>
                <a:gd name="connsiteX3" fmla="*/ 235445 w 707370"/>
                <a:gd name="connsiteY3" fmla="*/ 943875 h 943912"/>
                <a:gd name="connsiteX4" fmla="*/ 0 w 707370"/>
                <a:gd name="connsiteY4" fmla="*/ 456188 h 943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7370" h="943912">
                  <a:moveTo>
                    <a:pt x="0" y="456188"/>
                  </a:moveTo>
                  <a:cubicBezTo>
                    <a:pt x="0" y="195551"/>
                    <a:pt x="117550" y="-2602"/>
                    <a:pt x="235445" y="25"/>
                  </a:cubicBezTo>
                  <a:cubicBezTo>
                    <a:pt x="353340" y="2652"/>
                    <a:pt x="707371" y="133815"/>
                    <a:pt x="707370" y="471950"/>
                  </a:cubicBezTo>
                  <a:cubicBezTo>
                    <a:pt x="707369" y="810085"/>
                    <a:pt x="353340" y="946502"/>
                    <a:pt x="235445" y="943875"/>
                  </a:cubicBezTo>
                  <a:cubicBezTo>
                    <a:pt x="117550" y="941248"/>
                    <a:pt x="0" y="716825"/>
                    <a:pt x="0" y="456188"/>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Tree>
    <p:extLst>
      <p:ext uri="{BB962C8B-B14F-4D97-AF65-F5344CB8AC3E}">
        <p14:creationId xmlns:p14="http://schemas.microsoft.com/office/powerpoint/2010/main" val="13740797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F1D598-0608-DF6A-5F69-8A667393684C}"/>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D68D34DC-B360-8E61-99FD-B127760A42A7}"/>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22</a:t>
            </a:fld>
            <a:endParaRPr lang="ja-JP" altLang="en-US" b="1" dirty="0">
              <a:solidFill>
                <a:schemeClr val="bg1"/>
              </a:solidFill>
              <a:latin typeface="メイリオ" panose="020B0604030504040204" pitchFamily="50" charset="-128"/>
            </a:endParaRPr>
          </a:p>
        </p:txBody>
      </p:sp>
      <p:sp>
        <p:nvSpPr>
          <p:cNvPr id="56" name="タイトル 1">
            <a:extLst>
              <a:ext uri="{FF2B5EF4-FFF2-40B4-BE49-F238E27FC236}">
                <a16:creationId xmlns:a16="http://schemas.microsoft.com/office/drawing/2014/main" id="{D8D319AA-9FBA-15F1-9070-40D45F620724}"/>
              </a:ext>
            </a:extLst>
          </p:cNvPr>
          <p:cNvSpPr txBox="1">
            <a:spLocks/>
          </p:cNvSpPr>
          <p:nvPr/>
        </p:nvSpPr>
        <p:spPr>
          <a:xfrm>
            <a:off x="47328" y="63289"/>
            <a:ext cx="10972800" cy="402933"/>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rgbClr val="40404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solidFill>
                  <a:schemeClr val="bg1"/>
                </a:solidFill>
              </a:rPr>
              <a:t>課題</a:t>
            </a:r>
            <a:endParaRPr lang="ja-JP" altLang="en-US" sz="800" b="0" dirty="0">
              <a:solidFill>
                <a:schemeClr val="bg1"/>
              </a:solidFill>
            </a:endParaRPr>
          </a:p>
        </p:txBody>
      </p:sp>
      <p:sp>
        <p:nvSpPr>
          <p:cNvPr id="2" name="楕円 1">
            <a:extLst>
              <a:ext uri="{FF2B5EF4-FFF2-40B4-BE49-F238E27FC236}">
                <a16:creationId xmlns:a16="http://schemas.microsoft.com/office/drawing/2014/main" id="{08F625F1-5321-070E-3B55-8F8104AF0697}"/>
              </a:ext>
            </a:extLst>
          </p:cNvPr>
          <p:cNvSpPr/>
          <p:nvPr/>
        </p:nvSpPr>
        <p:spPr>
          <a:xfrm>
            <a:off x="1559496" y="1864937"/>
            <a:ext cx="3769252" cy="3769252"/>
          </a:xfrm>
          <a:prstGeom prst="ellipse">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bg1"/>
              </a:solidFill>
              <a:latin typeface="メイリオ" panose="020B0604030504040204" pitchFamily="50" charset="-128"/>
              <a:ea typeface="メイリオ" panose="020B0604030504040204" pitchFamily="50" charset="-128"/>
            </a:endParaRPr>
          </a:p>
        </p:txBody>
      </p:sp>
      <p:sp>
        <p:nvSpPr>
          <p:cNvPr id="4" name="楕円 3">
            <a:extLst>
              <a:ext uri="{FF2B5EF4-FFF2-40B4-BE49-F238E27FC236}">
                <a16:creationId xmlns:a16="http://schemas.microsoft.com/office/drawing/2014/main" id="{314D83AE-3270-049C-E7F7-700CA45A9CD8}"/>
              </a:ext>
            </a:extLst>
          </p:cNvPr>
          <p:cNvSpPr/>
          <p:nvPr/>
        </p:nvSpPr>
        <p:spPr>
          <a:xfrm>
            <a:off x="2395387" y="2696590"/>
            <a:ext cx="2105946" cy="2105946"/>
          </a:xfrm>
          <a:prstGeom prst="ellipse">
            <a:avLst/>
          </a:prstGeom>
          <a:solidFill>
            <a:schemeClr val="tx1">
              <a:lumMod val="75000"/>
              <a:lumOff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bg1"/>
              </a:solidFill>
              <a:latin typeface="メイリオ" panose="020B0604030504040204" pitchFamily="50" charset="-128"/>
              <a:ea typeface="メイリオ" panose="020B0604030504040204" pitchFamily="50" charset="-128"/>
            </a:endParaRPr>
          </a:p>
        </p:txBody>
      </p:sp>
      <p:sp>
        <p:nvSpPr>
          <p:cNvPr id="5" name="楕円 4">
            <a:extLst>
              <a:ext uri="{FF2B5EF4-FFF2-40B4-BE49-F238E27FC236}">
                <a16:creationId xmlns:a16="http://schemas.microsoft.com/office/drawing/2014/main" id="{5FEDB829-4EB0-30FE-C117-653B9FF14DBE}"/>
              </a:ext>
            </a:extLst>
          </p:cNvPr>
          <p:cNvSpPr/>
          <p:nvPr/>
        </p:nvSpPr>
        <p:spPr>
          <a:xfrm>
            <a:off x="4650066" y="2854982"/>
            <a:ext cx="1789162" cy="1789162"/>
          </a:xfrm>
          <a:prstGeom prst="ellipse">
            <a:avLst/>
          </a:prstGeom>
          <a:solidFill>
            <a:schemeClr val="tx1">
              <a:lumMod val="50000"/>
              <a:lumOff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bg1"/>
              </a:solidFill>
              <a:latin typeface="メイリオ" panose="020B0604030504040204" pitchFamily="50" charset="-128"/>
              <a:ea typeface="メイリオ" panose="020B0604030504040204" pitchFamily="50" charset="-128"/>
            </a:endParaRPr>
          </a:p>
        </p:txBody>
      </p:sp>
      <p:sp>
        <p:nvSpPr>
          <p:cNvPr id="6" name="楕円 5">
            <a:extLst>
              <a:ext uri="{FF2B5EF4-FFF2-40B4-BE49-F238E27FC236}">
                <a16:creationId xmlns:a16="http://schemas.microsoft.com/office/drawing/2014/main" id="{D9F7A784-B5BD-4ED6-46A1-EB917293DB4A}"/>
              </a:ext>
            </a:extLst>
          </p:cNvPr>
          <p:cNvSpPr/>
          <p:nvPr/>
        </p:nvSpPr>
        <p:spPr>
          <a:xfrm>
            <a:off x="457493" y="2854982"/>
            <a:ext cx="1789162" cy="1789162"/>
          </a:xfrm>
          <a:prstGeom prst="ellipse">
            <a:avLst/>
          </a:prstGeom>
          <a:solidFill>
            <a:schemeClr val="tx1">
              <a:lumMod val="50000"/>
              <a:lumOff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bg1"/>
              </a:solidFill>
              <a:latin typeface="メイリオ" panose="020B0604030504040204" pitchFamily="50" charset="-128"/>
              <a:ea typeface="メイリオ" panose="020B0604030504040204" pitchFamily="50" charset="-128"/>
            </a:endParaRPr>
          </a:p>
        </p:txBody>
      </p:sp>
      <p:sp>
        <p:nvSpPr>
          <p:cNvPr id="7" name="円弧 6">
            <a:extLst>
              <a:ext uri="{FF2B5EF4-FFF2-40B4-BE49-F238E27FC236}">
                <a16:creationId xmlns:a16="http://schemas.microsoft.com/office/drawing/2014/main" id="{FFD4768F-E772-0BB4-71E8-1A0869AAD4CA}"/>
              </a:ext>
            </a:extLst>
          </p:cNvPr>
          <p:cNvSpPr/>
          <p:nvPr/>
        </p:nvSpPr>
        <p:spPr>
          <a:xfrm>
            <a:off x="1612537" y="2134001"/>
            <a:ext cx="3663171" cy="3663171"/>
          </a:xfrm>
          <a:prstGeom prst="arc">
            <a:avLst>
              <a:gd name="adj1" fmla="val 12828571"/>
              <a:gd name="adj2" fmla="val 19639298"/>
            </a:avLst>
          </a:prstGeom>
          <a:ln w="1270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8" name="円弧 7">
            <a:extLst>
              <a:ext uri="{FF2B5EF4-FFF2-40B4-BE49-F238E27FC236}">
                <a16:creationId xmlns:a16="http://schemas.microsoft.com/office/drawing/2014/main" id="{A4550407-D149-4348-CE21-A110DCC6C86C}"/>
              </a:ext>
            </a:extLst>
          </p:cNvPr>
          <p:cNvSpPr/>
          <p:nvPr/>
        </p:nvSpPr>
        <p:spPr>
          <a:xfrm rot="10800000">
            <a:off x="1612537" y="1742575"/>
            <a:ext cx="3663171" cy="3663171"/>
          </a:xfrm>
          <a:prstGeom prst="arc">
            <a:avLst>
              <a:gd name="adj1" fmla="val 12828571"/>
              <a:gd name="adj2" fmla="val 19639298"/>
            </a:avLst>
          </a:prstGeom>
          <a:ln w="1270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9" name="四角形: 角を丸くする 8">
            <a:extLst>
              <a:ext uri="{FF2B5EF4-FFF2-40B4-BE49-F238E27FC236}">
                <a16:creationId xmlns:a16="http://schemas.microsoft.com/office/drawing/2014/main" id="{87C84F71-A679-812D-1B5F-3AE4E17EB1CF}"/>
              </a:ext>
            </a:extLst>
          </p:cNvPr>
          <p:cNvSpPr/>
          <p:nvPr/>
        </p:nvSpPr>
        <p:spPr>
          <a:xfrm>
            <a:off x="2080162" y="2005640"/>
            <a:ext cx="2727920" cy="432048"/>
          </a:xfrm>
          <a:prstGeom prst="roundRect">
            <a:avLst>
              <a:gd name="adj" fmla="val 13256"/>
            </a:avLst>
          </a:prstGeom>
          <a:solidFill>
            <a:schemeClr val="bg1"/>
          </a:solidFill>
          <a:ln w="12700">
            <a:solidFill>
              <a:schemeClr val="tx1">
                <a:lumMod val="85000"/>
                <a:lumOff val="1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tx1">
                    <a:lumMod val="85000"/>
                    <a:lumOff val="15000"/>
                  </a:schemeClr>
                </a:solidFill>
                <a:latin typeface="メイリオ" panose="020B0604030504040204" pitchFamily="50" charset="-128"/>
                <a:ea typeface="メイリオ" panose="020B0604030504040204" pitchFamily="50" charset="-128"/>
              </a:rPr>
              <a:t>テキスト</a:t>
            </a:r>
          </a:p>
        </p:txBody>
      </p:sp>
      <p:sp>
        <p:nvSpPr>
          <p:cNvPr id="10" name="四角形: 角を丸くする 9">
            <a:extLst>
              <a:ext uri="{FF2B5EF4-FFF2-40B4-BE49-F238E27FC236}">
                <a16:creationId xmlns:a16="http://schemas.microsoft.com/office/drawing/2014/main" id="{EEE5FA22-39ED-DB95-6B52-87A6E0E3E543}"/>
              </a:ext>
            </a:extLst>
          </p:cNvPr>
          <p:cNvSpPr/>
          <p:nvPr/>
        </p:nvSpPr>
        <p:spPr>
          <a:xfrm>
            <a:off x="2080162" y="5081534"/>
            <a:ext cx="2727920" cy="432048"/>
          </a:xfrm>
          <a:prstGeom prst="roundRect">
            <a:avLst>
              <a:gd name="adj" fmla="val 13256"/>
            </a:avLst>
          </a:prstGeom>
          <a:solidFill>
            <a:schemeClr val="bg1"/>
          </a:solidFill>
          <a:ln w="12700">
            <a:solidFill>
              <a:schemeClr val="tx1">
                <a:lumMod val="85000"/>
                <a:lumOff val="1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tx1">
                    <a:lumMod val="85000"/>
                    <a:lumOff val="15000"/>
                  </a:schemeClr>
                </a:solidFill>
                <a:latin typeface="メイリオ" panose="020B0604030504040204" pitchFamily="50" charset="-128"/>
                <a:ea typeface="メイリオ" panose="020B0604030504040204" pitchFamily="50" charset="-128"/>
              </a:rPr>
              <a:t>テキスト</a:t>
            </a:r>
          </a:p>
        </p:txBody>
      </p:sp>
      <p:sp>
        <p:nvSpPr>
          <p:cNvPr id="11" name="楕円 10">
            <a:extLst>
              <a:ext uri="{FF2B5EF4-FFF2-40B4-BE49-F238E27FC236}">
                <a16:creationId xmlns:a16="http://schemas.microsoft.com/office/drawing/2014/main" id="{91B7FE7F-42A9-4411-B924-B6CA17DC4F6E}"/>
              </a:ext>
            </a:extLst>
          </p:cNvPr>
          <p:cNvSpPr/>
          <p:nvPr/>
        </p:nvSpPr>
        <p:spPr>
          <a:xfrm>
            <a:off x="1159588" y="2696590"/>
            <a:ext cx="399907" cy="399907"/>
          </a:xfrm>
          <a:prstGeom prst="ellipse">
            <a:avLst/>
          </a:prstGeom>
          <a:solidFill>
            <a:schemeClr val="tx1">
              <a:lumMod val="85000"/>
              <a:lumOff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bg1"/>
                </a:solidFill>
                <a:latin typeface="メイリオ" panose="020B0604030504040204" pitchFamily="50" charset="-128"/>
                <a:ea typeface="メイリオ" panose="020B0604030504040204" pitchFamily="50" charset="-128"/>
                <a:cs typeface="Arial" panose="020B0604020202020204" pitchFamily="34" charset="0"/>
              </a:rPr>
              <a:t>1</a:t>
            </a:r>
            <a:endParaRPr kumimoji="1" lang="ja-JP" altLang="en-US" sz="1200" b="1" dirty="0">
              <a:solidFill>
                <a:schemeClr val="bg1"/>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12" name="楕円 11">
            <a:extLst>
              <a:ext uri="{FF2B5EF4-FFF2-40B4-BE49-F238E27FC236}">
                <a16:creationId xmlns:a16="http://schemas.microsoft.com/office/drawing/2014/main" id="{68552546-982A-114C-749B-4C5B3DD0244D}"/>
              </a:ext>
            </a:extLst>
          </p:cNvPr>
          <p:cNvSpPr/>
          <p:nvPr/>
        </p:nvSpPr>
        <p:spPr>
          <a:xfrm>
            <a:off x="3244168" y="2496636"/>
            <a:ext cx="399907" cy="399907"/>
          </a:xfrm>
          <a:prstGeom prst="ellipse">
            <a:avLst/>
          </a:prstGeom>
          <a:solidFill>
            <a:schemeClr val="tx1">
              <a:lumMod val="85000"/>
              <a:lumOff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bg1"/>
                </a:solidFill>
                <a:latin typeface="メイリオ" panose="020B0604030504040204" pitchFamily="50" charset="-128"/>
                <a:ea typeface="メイリオ" panose="020B0604030504040204" pitchFamily="50" charset="-128"/>
                <a:cs typeface="Arial" panose="020B0604020202020204" pitchFamily="34" charset="0"/>
              </a:rPr>
              <a:t>2</a:t>
            </a:r>
            <a:endParaRPr kumimoji="1" lang="ja-JP" altLang="en-US" sz="1200" b="1" dirty="0">
              <a:solidFill>
                <a:schemeClr val="bg1"/>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13" name="楕円 12">
            <a:extLst>
              <a:ext uri="{FF2B5EF4-FFF2-40B4-BE49-F238E27FC236}">
                <a16:creationId xmlns:a16="http://schemas.microsoft.com/office/drawing/2014/main" id="{4BEF8D6F-C0F4-14DC-752E-45DCAFC2EED4}"/>
              </a:ext>
            </a:extLst>
          </p:cNvPr>
          <p:cNvSpPr/>
          <p:nvPr/>
        </p:nvSpPr>
        <p:spPr>
          <a:xfrm>
            <a:off x="5367941" y="2696590"/>
            <a:ext cx="399907" cy="399907"/>
          </a:xfrm>
          <a:prstGeom prst="ellipse">
            <a:avLst/>
          </a:prstGeom>
          <a:solidFill>
            <a:schemeClr val="tx1">
              <a:lumMod val="85000"/>
              <a:lumOff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bg1"/>
                </a:solidFill>
                <a:latin typeface="メイリオ" panose="020B0604030504040204" pitchFamily="50" charset="-128"/>
                <a:ea typeface="メイリオ" panose="020B0604030504040204" pitchFamily="50" charset="-128"/>
                <a:cs typeface="Arial" panose="020B0604020202020204" pitchFamily="34" charset="0"/>
              </a:rPr>
              <a:t>3</a:t>
            </a:r>
            <a:endParaRPr kumimoji="1" lang="ja-JP" altLang="en-US" sz="1200" b="1" dirty="0">
              <a:solidFill>
                <a:schemeClr val="bg1"/>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22" name="楕円 21">
            <a:extLst>
              <a:ext uri="{FF2B5EF4-FFF2-40B4-BE49-F238E27FC236}">
                <a16:creationId xmlns:a16="http://schemas.microsoft.com/office/drawing/2014/main" id="{9098AB18-373A-B2A8-AB10-EB896945D645}"/>
              </a:ext>
            </a:extLst>
          </p:cNvPr>
          <p:cNvSpPr/>
          <p:nvPr/>
        </p:nvSpPr>
        <p:spPr>
          <a:xfrm>
            <a:off x="6883049" y="1605733"/>
            <a:ext cx="399907" cy="399907"/>
          </a:xfrm>
          <a:prstGeom prst="ellipse">
            <a:avLst/>
          </a:prstGeom>
          <a:solidFill>
            <a:schemeClr val="tx1">
              <a:lumMod val="85000"/>
              <a:lumOff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bg1"/>
                </a:solidFill>
                <a:latin typeface="メイリオ" panose="020B0604030504040204" pitchFamily="50" charset="-128"/>
                <a:ea typeface="メイリオ" panose="020B0604030504040204" pitchFamily="50" charset="-128"/>
                <a:cs typeface="Arial" panose="020B0604020202020204" pitchFamily="34" charset="0"/>
              </a:rPr>
              <a:t>1</a:t>
            </a:r>
            <a:endParaRPr kumimoji="1" lang="ja-JP" altLang="en-US" sz="1200" b="1" dirty="0">
              <a:solidFill>
                <a:schemeClr val="bg1"/>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24" name="楕円 23">
            <a:extLst>
              <a:ext uri="{FF2B5EF4-FFF2-40B4-BE49-F238E27FC236}">
                <a16:creationId xmlns:a16="http://schemas.microsoft.com/office/drawing/2014/main" id="{876AB8DC-3DAD-F129-B0D5-6FE5F94F8CCE}"/>
              </a:ext>
            </a:extLst>
          </p:cNvPr>
          <p:cNvSpPr/>
          <p:nvPr/>
        </p:nvSpPr>
        <p:spPr>
          <a:xfrm>
            <a:off x="6883048" y="3332112"/>
            <a:ext cx="399907" cy="399907"/>
          </a:xfrm>
          <a:prstGeom prst="ellipse">
            <a:avLst/>
          </a:prstGeom>
          <a:solidFill>
            <a:schemeClr val="tx1">
              <a:lumMod val="85000"/>
              <a:lumOff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bg1"/>
                </a:solidFill>
                <a:latin typeface="メイリオ" panose="020B0604030504040204" pitchFamily="50" charset="-128"/>
                <a:ea typeface="メイリオ" panose="020B0604030504040204" pitchFamily="50" charset="-128"/>
                <a:cs typeface="Arial" panose="020B0604020202020204" pitchFamily="34" charset="0"/>
              </a:rPr>
              <a:t>2</a:t>
            </a:r>
            <a:endParaRPr kumimoji="1" lang="ja-JP" altLang="en-US" sz="1200" b="1" dirty="0">
              <a:solidFill>
                <a:schemeClr val="bg1"/>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25" name="楕円 24">
            <a:extLst>
              <a:ext uri="{FF2B5EF4-FFF2-40B4-BE49-F238E27FC236}">
                <a16:creationId xmlns:a16="http://schemas.microsoft.com/office/drawing/2014/main" id="{3AFD3CB4-AC04-1647-D40B-48126DB25AF1}"/>
              </a:ext>
            </a:extLst>
          </p:cNvPr>
          <p:cNvSpPr/>
          <p:nvPr/>
        </p:nvSpPr>
        <p:spPr>
          <a:xfrm>
            <a:off x="6883047" y="5040740"/>
            <a:ext cx="399907" cy="399907"/>
          </a:xfrm>
          <a:prstGeom prst="ellipse">
            <a:avLst/>
          </a:prstGeom>
          <a:solidFill>
            <a:schemeClr val="tx1">
              <a:lumMod val="85000"/>
              <a:lumOff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bg1"/>
                </a:solidFill>
                <a:latin typeface="メイリオ" panose="020B0604030504040204" pitchFamily="50" charset="-128"/>
                <a:ea typeface="メイリオ" panose="020B0604030504040204" pitchFamily="50" charset="-128"/>
                <a:cs typeface="Arial" panose="020B0604020202020204" pitchFamily="34" charset="0"/>
              </a:rPr>
              <a:t>3</a:t>
            </a:r>
            <a:endParaRPr kumimoji="1" lang="ja-JP" altLang="en-US" sz="1200" b="1" dirty="0">
              <a:solidFill>
                <a:schemeClr val="bg1"/>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26" name="テキスト ボックス 25">
            <a:extLst>
              <a:ext uri="{FF2B5EF4-FFF2-40B4-BE49-F238E27FC236}">
                <a16:creationId xmlns:a16="http://schemas.microsoft.com/office/drawing/2014/main" id="{E89B55EA-E77D-8006-14C5-D5CE116D0354}"/>
              </a:ext>
            </a:extLst>
          </p:cNvPr>
          <p:cNvSpPr txBox="1"/>
          <p:nvPr/>
        </p:nvSpPr>
        <p:spPr>
          <a:xfrm>
            <a:off x="7448141" y="1360376"/>
            <a:ext cx="2160240" cy="338554"/>
          </a:xfrm>
          <a:prstGeom prst="rect">
            <a:avLst/>
          </a:prstGeom>
          <a:noFill/>
        </p:spPr>
        <p:txBody>
          <a:bodyPr wrap="square" rtlCol="0">
            <a:spAutoFit/>
          </a:bodyPr>
          <a:lstStyle/>
          <a:p>
            <a:r>
              <a:rPr lang="ja-JP" altLang="en-US" sz="1600" b="1" dirty="0">
                <a:solidFill>
                  <a:schemeClr val="tx1">
                    <a:lumMod val="85000"/>
                    <a:lumOff val="15000"/>
                  </a:schemeClr>
                </a:solidFill>
                <a:latin typeface="メイリオ" panose="020B0604030504040204" pitchFamily="50" charset="-128"/>
                <a:ea typeface="メイリオ" panose="020B0604030504040204" pitchFamily="50" charset="-128"/>
              </a:rPr>
              <a:t>テキスト</a:t>
            </a:r>
          </a:p>
        </p:txBody>
      </p:sp>
      <p:sp>
        <p:nvSpPr>
          <p:cNvPr id="27" name="テキスト ボックス 26">
            <a:extLst>
              <a:ext uri="{FF2B5EF4-FFF2-40B4-BE49-F238E27FC236}">
                <a16:creationId xmlns:a16="http://schemas.microsoft.com/office/drawing/2014/main" id="{33A293A3-CD99-793C-1D25-32FCCECD902C}"/>
              </a:ext>
            </a:extLst>
          </p:cNvPr>
          <p:cNvSpPr txBox="1"/>
          <p:nvPr/>
        </p:nvSpPr>
        <p:spPr>
          <a:xfrm>
            <a:off x="7464868" y="1717644"/>
            <a:ext cx="3640916" cy="711733"/>
          </a:xfrm>
          <a:prstGeom prst="rect">
            <a:avLst/>
          </a:prstGeom>
          <a:noFill/>
        </p:spPr>
        <p:txBody>
          <a:bodyPr wrap="square" rtlCol="0">
            <a:spAutoFit/>
          </a:bodyPr>
          <a:lstStyle/>
          <a:p>
            <a:pPr>
              <a:lnSpc>
                <a:spcPct val="150000"/>
              </a:lnSpc>
            </a:pPr>
            <a:r>
              <a:rPr lang="ja-JP" altLang="en-US" sz="1400" b="1"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a:t>
            </a:r>
          </a:p>
        </p:txBody>
      </p:sp>
      <p:sp>
        <p:nvSpPr>
          <p:cNvPr id="32" name="テキスト ボックス 31">
            <a:extLst>
              <a:ext uri="{FF2B5EF4-FFF2-40B4-BE49-F238E27FC236}">
                <a16:creationId xmlns:a16="http://schemas.microsoft.com/office/drawing/2014/main" id="{6A9F825D-9DC3-1C11-8B5C-9DD2F35AA942}"/>
              </a:ext>
            </a:extLst>
          </p:cNvPr>
          <p:cNvSpPr txBox="1"/>
          <p:nvPr/>
        </p:nvSpPr>
        <p:spPr>
          <a:xfrm>
            <a:off x="7448141" y="3098055"/>
            <a:ext cx="2160240" cy="338554"/>
          </a:xfrm>
          <a:prstGeom prst="rect">
            <a:avLst/>
          </a:prstGeom>
          <a:noFill/>
        </p:spPr>
        <p:txBody>
          <a:bodyPr wrap="square" rtlCol="0">
            <a:spAutoFit/>
          </a:bodyPr>
          <a:lstStyle/>
          <a:p>
            <a:r>
              <a:rPr lang="ja-JP" altLang="en-US" sz="1600" b="1" dirty="0">
                <a:solidFill>
                  <a:schemeClr val="tx1">
                    <a:lumMod val="85000"/>
                    <a:lumOff val="15000"/>
                  </a:schemeClr>
                </a:solidFill>
                <a:latin typeface="メイリオ" panose="020B0604030504040204" pitchFamily="50" charset="-128"/>
                <a:ea typeface="メイリオ" panose="020B0604030504040204" pitchFamily="50" charset="-128"/>
              </a:rPr>
              <a:t>テキスト</a:t>
            </a:r>
          </a:p>
        </p:txBody>
      </p:sp>
      <p:sp>
        <p:nvSpPr>
          <p:cNvPr id="33" name="テキスト ボックス 32">
            <a:extLst>
              <a:ext uri="{FF2B5EF4-FFF2-40B4-BE49-F238E27FC236}">
                <a16:creationId xmlns:a16="http://schemas.microsoft.com/office/drawing/2014/main" id="{1C5E45C5-D527-37C8-F997-6CF24569F9D5}"/>
              </a:ext>
            </a:extLst>
          </p:cNvPr>
          <p:cNvSpPr txBox="1"/>
          <p:nvPr/>
        </p:nvSpPr>
        <p:spPr>
          <a:xfrm>
            <a:off x="7464868" y="3455323"/>
            <a:ext cx="3640916" cy="711733"/>
          </a:xfrm>
          <a:prstGeom prst="rect">
            <a:avLst/>
          </a:prstGeom>
          <a:noFill/>
        </p:spPr>
        <p:txBody>
          <a:bodyPr wrap="square" rtlCol="0">
            <a:spAutoFit/>
          </a:bodyPr>
          <a:lstStyle/>
          <a:p>
            <a:pPr>
              <a:lnSpc>
                <a:spcPct val="150000"/>
              </a:lnSpc>
            </a:pPr>
            <a:r>
              <a:rPr lang="ja-JP" altLang="en-US" sz="1400" b="1"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a:t>
            </a:r>
          </a:p>
        </p:txBody>
      </p:sp>
      <p:sp>
        <p:nvSpPr>
          <p:cNvPr id="34" name="テキスト ボックス 33">
            <a:extLst>
              <a:ext uri="{FF2B5EF4-FFF2-40B4-BE49-F238E27FC236}">
                <a16:creationId xmlns:a16="http://schemas.microsoft.com/office/drawing/2014/main" id="{5C43C520-4C24-9B7D-4175-00D4ED492836}"/>
              </a:ext>
            </a:extLst>
          </p:cNvPr>
          <p:cNvSpPr txBox="1"/>
          <p:nvPr/>
        </p:nvSpPr>
        <p:spPr>
          <a:xfrm>
            <a:off x="7448141" y="4912257"/>
            <a:ext cx="2160240" cy="338554"/>
          </a:xfrm>
          <a:prstGeom prst="rect">
            <a:avLst/>
          </a:prstGeom>
          <a:noFill/>
        </p:spPr>
        <p:txBody>
          <a:bodyPr wrap="square" rtlCol="0">
            <a:spAutoFit/>
          </a:bodyPr>
          <a:lstStyle/>
          <a:p>
            <a:r>
              <a:rPr lang="ja-JP" altLang="en-US" sz="1600" b="1" dirty="0">
                <a:solidFill>
                  <a:schemeClr val="tx1">
                    <a:lumMod val="85000"/>
                    <a:lumOff val="15000"/>
                  </a:schemeClr>
                </a:solidFill>
                <a:latin typeface="メイリオ" panose="020B0604030504040204" pitchFamily="50" charset="-128"/>
                <a:ea typeface="メイリオ" panose="020B0604030504040204" pitchFamily="50" charset="-128"/>
              </a:rPr>
              <a:t>テキスト</a:t>
            </a:r>
          </a:p>
        </p:txBody>
      </p:sp>
      <p:sp>
        <p:nvSpPr>
          <p:cNvPr id="35" name="テキスト ボックス 34">
            <a:extLst>
              <a:ext uri="{FF2B5EF4-FFF2-40B4-BE49-F238E27FC236}">
                <a16:creationId xmlns:a16="http://schemas.microsoft.com/office/drawing/2014/main" id="{8E5A870D-AC00-7554-176A-F4BF56CF38EA}"/>
              </a:ext>
            </a:extLst>
          </p:cNvPr>
          <p:cNvSpPr txBox="1"/>
          <p:nvPr/>
        </p:nvSpPr>
        <p:spPr>
          <a:xfrm>
            <a:off x="7464868" y="5269525"/>
            <a:ext cx="3640916" cy="711733"/>
          </a:xfrm>
          <a:prstGeom prst="rect">
            <a:avLst/>
          </a:prstGeom>
          <a:noFill/>
        </p:spPr>
        <p:txBody>
          <a:bodyPr wrap="square" rtlCol="0">
            <a:spAutoFit/>
          </a:bodyPr>
          <a:lstStyle/>
          <a:p>
            <a:pPr>
              <a:lnSpc>
                <a:spcPct val="150000"/>
              </a:lnSpc>
            </a:pPr>
            <a:r>
              <a:rPr lang="ja-JP" altLang="en-US" sz="1400" b="1"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a:t>
            </a:r>
          </a:p>
        </p:txBody>
      </p:sp>
      <p:cxnSp>
        <p:nvCxnSpPr>
          <p:cNvPr id="36" name="直線コネクタ 35">
            <a:extLst>
              <a:ext uri="{FF2B5EF4-FFF2-40B4-BE49-F238E27FC236}">
                <a16:creationId xmlns:a16="http://schemas.microsoft.com/office/drawing/2014/main" id="{C42B5329-1AC6-1797-48D5-0EF890C032B7}"/>
              </a:ext>
            </a:extLst>
          </p:cNvPr>
          <p:cNvCxnSpPr>
            <a:cxnSpLocks/>
          </p:cNvCxnSpPr>
          <p:nvPr/>
        </p:nvCxnSpPr>
        <p:spPr>
          <a:xfrm>
            <a:off x="6883047" y="2663120"/>
            <a:ext cx="429474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7" name="直線コネクタ 36">
            <a:extLst>
              <a:ext uri="{FF2B5EF4-FFF2-40B4-BE49-F238E27FC236}">
                <a16:creationId xmlns:a16="http://schemas.microsoft.com/office/drawing/2014/main" id="{414EA471-5D7B-0C65-5187-6FB0943F5B22}"/>
              </a:ext>
            </a:extLst>
          </p:cNvPr>
          <p:cNvCxnSpPr>
            <a:cxnSpLocks/>
          </p:cNvCxnSpPr>
          <p:nvPr/>
        </p:nvCxnSpPr>
        <p:spPr>
          <a:xfrm>
            <a:off x="6875149" y="4511166"/>
            <a:ext cx="429474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9" name="四角形: 角を丸くする 38">
            <a:extLst>
              <a:ext uri="{FF2B5EF4-FFF2-40B4-BE49-F238E27FC236}">
                <a16:creationId xmlns:a16="http://schemas.microsoft.com/office/drawing/2014/main" id="{AD267E38-3903-8878-24B9-B80345849028}"/>
              </a:ext>
            </a:extLst>
          </p:cNvPr>
          <p:cNvSpPr/>
          <p:nvPr/>
        </p:nvSpPr>
        <p:spPr>
          <a:xfrm>
            <a:off x="589614" y="3543587"/>
            <a:ext cx="1549797" cy="432048"/>
          </a:xfrm>
          <a:prstGeom prst="roundRect">
            <a:avLst>
              <a:gd name="adj" fmla="val 13256"/>
            </a:avLst>
          </a:prstGeom>
          <a:no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bg1"/>
                </a:solidFill>
                <a:latin typeface="メイリオ" panose="020B0604030504040204" pitchFamily="50" charset="-128"/>
                <a:ea typeface="メイリオ" panose="020B0604030504040204" pitchFamily="50" charset="-128"/>
              </a:rPr>
              <a:t>テキスト</a:t>
            </a:r>
          </a:p>
        </p:txBody>
      </p:sp>
      <p:sp>
        <p:nvSpPr>
          <p:cNvPr id="40" name="四角形: 角を丸くする 39">
            <a:extLst>
              <a:ext uri="{FF2B5EF4-FFF2-40B4-BE49-F238E27FC236}">
                <a16:creationId xmlns:a16="http://schemas.microsoft.com/office/drawing/2014/main" id="{17A738C4-A43E-7F26-A7D8-D40D85C4A5FC}"/>
              </a:ext>
            </a:extLst>
          </p:cNvPr>
          <p:cNvSpPr/>
          <p:nvPr/>
        </p:nvSpPr>
        <p:spPr>
          <a:xfrm>
            <a:off x="2659168" y="3574161"/>
            <a:ext cx="1549797" cy="432048"/>
          </a:xfrm>
          <a:prstGeom prst="roundRect">
            <a:avLst>
              <a:gd name="adj" fmla="val 13256"/>
            </a:avLst>
          </a:prstGeom>
          <a:no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bg1"/>
                </a:solidFill>
                <a:latin typeface="メイリオ" panose="020B0604030504040204" pitchFamily="50" charset="-128"/>
                <a:ea typeface="メイリオ" panose="020B0604030504040204" pitchFamily="50" charset="-128"/>
              </a:rPr>
              <a:t>テキスト</a:t>
            </a:r>
          </a:p>
        </p:txBody>
      </p:sp>
      <p:sp>
        <p:nvSpPr>
          <p:cNvPr id="41" name="四角形: 角を丸くする 40">
            <a:extLst>
              <a:ext uri="{FF2B5EF4-FFF2-40B4-BE49-F238E27FC236}">
                <a16:creationId xmlns:a16="http://schemas.microsoft.com/office/drawing/2014/main" id="{F67245D1-B68D-EC4C-0AC9-F2B1564FD429}"/>
              </a:ext>
            </a:extLst>
          </p:cNvPr>
          <p:cNvSpPr/>
          <p:nvPr/>
        </p:nvSpPr>
        <p:spPr>
          <a:xfrm>
            <a:off x="4765114" y="3573016"/>
            <a:ext cx="1549797" cy="432048"/>
          </a:xfrm>
          <a:prstGeom prst="roundRect">
            <a:avLst>
              <a:gd name="adj" fmla="val 13256"/>
            </a:avLst>
          </a:prstGeom>
          <a:no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bg1"/>
                </a:solidFill>
                <a:latin typeface="メイリオ" panose="020B0604030504040204" pitchFamily="50" charset="-128"/>
                <a:ea typeface="メイリオ" panose="020B0604030504040204" pitchFamily="50" charset="-128"/>
              </a:rPr>
              <a:t>テキスト</a:t>
            </a:r>
          </a:p>
        </p:txBody>
      </p:sp>
    </p:spTree>
    <p:extLst>
      <p:ext uri="{BB962C8B-B14F-4D97-AF65-F5344CB8AC3E}">
        <p14:creationId xmlns:p14="http://schemas.microsoft.com/office/powerpoint/2010/main" val="26773803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B7F2D2-68A3-F2DF-0880-4569A998E7B5}"/>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7CCFDEB-739C-5C11-64CE-373EA98D1722}"/>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23</a:t>
            </a:fld>
            <a:endParaRPr lang="ja-JP" altLang="en-US" b="1" dirty="0">
              <a:solidFill>
                <a:schemeClr val="bg1"/>
              </a:solidFill>
              <a:latin typeface="メイリオ" panose="020B0604030504040204" pitchFamily="50" charset="-128"/>
            </a:endParaRPr>
          </a:p>
        </p:txBody>
      </p:sp>
      <p:sp>
        <p:nvSpPr>
          <p:cNvPr id="56" name="タイトル 1">
            <a:extLst>
              <a:ext uri="{FF2B5EF4-FFF2-40B4-BE49-F238E27FC236}">
                <a16:creationId xmlns:a16="http://schemas.microsoft.com/office/drawing/2014/main" id="{CDEED3F2-E81B-C998-4D13-C05E0255CFD1}"/>
              </a:ext>
            </a:extLst>
          </p:cNvPr>
          <p:cNvSpPr txBox="1">
            <a:spLocks/>
          </p:cNvSpPr>
          <p:nvPr/>
        </p:nvSpPr>
        <p:spPr>
          <a:xfrm>
            <a:off x="47328" y="63289"/>
            <a:ext cx="10972800" cy="402933"/>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rgbClr val="40404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solidFill>
                  <a:schemeClr val="bg1"/>
                </a:solidFill>
              </a:rPr>
              <a:t>課題</a:t>
            </a:r>
            <a:endParaRPr lang="ja-JP" altLang="en-US" sz="800" b="0" dirty="0">
              <a:solidFill>
                <a:schemeClr val="bg1"/>
              </a:solidFill>
            </a:endParaRPr>
          </a:p>
        </p:txBody>
      </p:sp>
      <p:sp>
        <p:nvSpPr>
          <p:cNvPr id="10" name="テキスト ボックス 9">
            <a:extLst>
              <a:ext uri="{FF2B5EF4-FFF2-40B4-BE49-F238E27FC236}">
                <a16:creationId xmlns:a16="http://schemas.microsoft.com/office/drawing/2014/main" id="{AD06AF6E-6894-C3A3-5ACC-9B6907A8CBFE}"/>
              </a:ext>
            </a:extLst>
          </p:cNvPr>
          <p:cNvSpPr txBox="1"/>
          <p:nvPr/>
        </p:nvSpPr>
        <p:spPr>
          <a:xfrm>
            <a:off x="609600" y="949774"/>
            <a:ext cx="10972800" cy="1304203"/>
          </a:xfrm>
          <a:prstGeom prst="rect">
            <a:avLst/>
          </a:prstGeom>
          <a:noFill/>
        </p:spPr>
        <p:txBody>
          <a:bodyPr wrap="square" rtlCol="0">
            <a:spAutoFit/>
          </a:bodyPr>
          <a:lstStyle/>
          <a:p>
            <a:pPr>
              <a:lnSpc>
                <a:spcPct val="150000"/>
              </a:lnSpc>
            </a:pPr>
            <a:r>
              <a:rPr lang="ja-JP" altLang="en-US"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a:t>
            </a:r>
            <a:endParaRPr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1" name="フリーフォーム: 図形 10">
            <a:extLst>
              <a:ext uri="{FF2B5EF4-FFF2-40B4-BE49-F238E27FC236}">
                <a16:creationId xmlns:a16="http://schemas.microsoft.com/office/drawing/2014/main" id="{31AF057E-90EB-BBAE-EAAC-EF1DC117D126}"/>
              </a:ext>
            </a:extLst>
          </p:cNvPr>
          <p:cNvSpPr/>
          <p:nvPr/>
        </p:nvSpPr>
        <p:spPr>
          <a:xfrm rot="10800000">
            <a:off x="767409" y="2605958"/>
            <a:ext cx="3977179" cy="628327"/>
          </a:xfrm>
          <a:custGeom>
            <a:avLst/>
            <a:gdLst>
              <a:gd name="connsiteX0" fmla="*/ 572368 w 5594556"/>
              <a:gd name="connsiteY0" fmla="*/ 0 h 877795"/>
              <a:gd name="connsiteX1" fmla="*/ 5022188 w 5594556"/>
              <a:gd name="connsiteY1" fmla="*/ 0 h 877795"/>
              <a:gd name="connsiteX2" fmla="*/ 5594556 w 5594556"/>
              <a:gd name="connsiteY2" fmla="*/ 877795 h 877795"/>
              <a:gd name="connsiteX3" fmla="*/ 0 w 5594556"/>
              <a:gd name="connsiteY3" fmla="*/ 877795 h 877795"/>
            </a:gdLst>
            <a:ahLst/>
            <a:cxnLst>
              <a:cxn ang="0">
                <a:pos x="connsiteX0" y="connsiteY0"/>
              </a:cxn>
              <a:cxn ang="0">
                <a:pos x="connsiteX1" y="connsiteY1"/>
              </a:cxn>
              <a:cxn ang="0">
                <a:pos x="connsiteX2" y="connsiteY2"/>
              </a:cxn>
              <a:cxn ang="0">
                <a:pos x="connsiteX3" y="connsiteY3"/>
              </a:cxn>
            </a:cxnLst>
            <a:rect l="l" t="t" r="r" b="b"/>
            <a:pathLst>
              <a:path w="5594556" h="877795">
                <a:moveTo>
                  <a:pt x="572368" y="0"/>
                </a:moveTo>
                <a:lnTo>
                  <a:pt x="5022188" y="0"/>
                </a:lnTo>
                <a:lnTo>
                  <a:pt x="5594556" y="877795"/>
                </a:lnTo>
                <a:lnTo>
                  <a:pt x="0" y="877795"/>
                </a:lnTo>
                <a:close/>
              </a:path>
            </a:pathLst>
          </a:custGeom>
          <a:solidFill>
            <a:srgbClr val="FAF4DE"/>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latin typeface="メイリオ" panose="020B0604030504040204" pitchFamily="50" charset="-128"/>
              <a:ea typeface="メイリオ" panose="020B0604030504040204" pitchFamily="50" charset="-128"/>
            </a:endParaRPr>
          </a:p>
        </p:txBody>
      </p:sp>
      <p:sp>
        <p:nvSpPr>
          <p:cNvPr id="17" name="フリーフォーム: 図形 16">
            <a:extLst>
              <a:ext uri="{FF2B5EF4-FFF2-40B4-BE49-F238E27FC236}">
                <a16:creationId xmlns:a16="http://schemas.microsoft.com/office/drawing/2014/main" id="{45913896-6349-47C1-18EB-3718289CC710}"/>
              </a:ext>
            </a:extLst>
          </p:cNvPr>
          <p:cNvSpPr/>
          <p:nvPr/>
        </p:nvSpPr>
        <p:spPr>
          <a:xfrm rot="10800000">
            <a:off x="1174306" y="3234285"/>
            <a:ext cx="3163384" cy="628328"/>
          </a:xfrm>
          <a:custGeom>
            <a:avLst/>
            <a:gdLst>
              <a:gd name="connsiteX0" fmla="*/ 572368 w 4449820"/>
              <a:gd name="connsiteY0" fmla="*/ 0 h 877796"/>
              <a:gd name="connsiteX1" fmla="*/ 3877452 w 4449820"/>
              <a:gd name="connsiteY1" fmla="*/ 0 h 877796"/>
              <a:gd name="connsiteX2" fmla="*/ 4449820 w 4449820"/>
              <a:gd name="connsiteY2" fmla="*/ 877796 h 877796"/>
              <a:gd name="connsiteX3" fmla="*/ 0 w 4449820"/>
              <a:gd name="connsiteY3" fmla="*/ 877796 h 877796"/>
            </a:gdLst>
            <a:ahLst/>
            <a:cxnLst>
              <a:cxn ang="0">
                <a:pos x="connsiteX0" y="connsiteY0"/>
              </a:cxn>
              <a:cxn ang="0">
                <a:pos x="connsiteX1" y="connsiteY1"/>
              </a:cxn>
              <a:cxn ang="0">
                <a:pos x="connsiteX2" y="connsiteY2"/>
              </a:cxn>
              <a:cxn ang="0">
                <a:pos x="connsiteX3" y="connsiteY3"/>
              </a:cxn>
            </a:cxnLst>
            <a:rect l="l" t="t" r="r" b="b"/>
            <a:pathLst>
              <a:path w="4449820" h="877796">
                <a:moveTo>
                  <a:pt x="572368" y="0"/>
                </a:moveTo>
                <a:lnTo>
                  <a:pt x="3877452" y="0"/>
                </a:lnTo>
                <a:lnTo>
                  <a:pt x="4449820" y="877796"/>
                </a:lnTo>
                <a:lnTo>
                  <a:pt x="0" y="877796"/>
                </a:lnTo>
                <a:close/>
              </a:path>
            </a:pathLst>
          </a:custGeom>
          <a:solidFill>
            <a:srgbClr val="F4E8BA"/>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latin typeface="メイリオ" panose="020B0604030504040204" pitchFamily="50" charset="-128"/>
              <a:ea typeface="メイリオ" panose="020B0604030504040204" pitchFamily="50" charset="-128"/>
            </a:endParaRPr>
          </a:p>
        </p:txBody>
      </p:sp>
      <p:sp>
        <p:nvSpPr>
          <p:cNvPr id="18" name="フリーフォーム: 図形 17">
            <a:extLst>
              <a:ext uri="{FF2B5EF4-FFF2-40B4-BE49-F238E27FC236}">
                <a16:creationId xmlns:a16="http://schemas.microsoft.com/office/drawing/2014/main" id="{712620E1-7270-2DA5-E48C-705D3E752FBA}"/>
              </a:ext>
            </a:extLst>
          </p:cNvPr>
          <p:cNvSpPr/>
          <p:nvPr/>
        </p:nvSpPr>
        <p:spPr>
          <a:xfrm rot="10800000">
            <a:off x="1988103" y="4490943"/>
            <a:ext cx="1535792" cy="628328"/>
          </a:xfrm>
          <a:custGeom>
            <a:avLst/>
            <a:gdLst>
              <a:gd name="connsiteX0" fmla="*/ 572368 w 2160344"/>
              <a:gd name="connsiteY0" fmla="*/ 0 h 877796"/>
              <a:gd name="connsiteX1" fmla="*/ 1587976 w 2160344"/>
              <a:gd name="connsiteY1" fmla="*/ 0 h 877796"/>
              <a:gd name="connsiteX2" fmla="*/ 2160344 w 2160344"/>
              <a:gd name="connsiteY2" fmla="*/ 877796 h 877796"/>
              <a:gd name="connsiteX3" fmla="*/ 0 w 2160344"/>
              <a:gd name="connsiteY3" fmla="*/ 877796 h 877796"/>
            </a:gdLst>
            <a:ahLst/>
            <a:cxnLst>
              <a:cxn ang="0">
                <a:pos x="connsiteX0" y="connsiteY0"/>
              </a:cxn>
              <a:cxn ang="0">
                <a:pos x="connsiteX1" y="connsiteY1"/>
              </a:cxn>
              <a:cxn ang="0">
                <a:pos x="connsiteX2" y="connsiteY2"/>
              </a:cxn>
              <a:cxn ang="0">
                <a:pos x="connsiteX3" y="connsiteY3"/>
              </a:cxn>
            </a:cxnLst>
            <a:rect l="l" t="t" r="r" b="b"/>
            <a:pathLst>
              <a:path w="2160344" h="877796">
                <a:moveTo>
                  <a:pt x="572368" y="0"/>
                </a:moveTo>
                <a:lnTo>
                  <a:pt x="1587976" y="0"/>
                </a:lnTo>
                <a:lnTo>
                  <a:pt x="2160344" y="877796"/>
                </a:lnTo>
                <a:lnTo>
                  <a:pt x="0" y="877796"/>
                </a:lnTo>
                <a:close/>
              </a:path>
            </a:pathLst>
          </a:custGeom>
          <a:solidFill>
            <a:srgbClr val="EAD37E"/>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latin typeface="メイリオ" panose="020B0604030504040204" pitchFamily="50" charset="-128"/>
              <a:ea typeface="メイリオ" panose="020B0604030504040204" pitchFamily="50" charset="-128"/>
            </a:endParaRPr>
          </a:p>
        </p:txBody>
      </p:sp>
      <p:sp>
        <p:nvSpPr>
          <p:cNvPr id="19" name="フリーフォーム: 図形 18">
            <a:extLst>
              <a:ext uri="{FF2B5EF4-FFF2-40B4-BE49-F238E27FC236}">
                <a16:creationId xmlns:a16="http://schemas.microsoft.com/office/drawing/2014/main" id="{C85DFBE4-00EF-B4CB-8ED7-13BB8E6D93DA}"/>
              </a:ext>
            </a:extLst>
          </p:cNvPr>
          <p:cNvSpPr/>
          <p:nvPr/>
        </p:nvSpPr>
        <p:spPr>
          <a:xfrm rot="10800000">
            <a:off x="2394999" y="5119271"/>
            <a:ext cx="721996" cy="557451"/>
          </a:xfrm>
          <a:custGeom>
            <a:avLst/>
            <a:gdLst>
              <a:gd name="connsiteX0" fmla="*/ 507803 w 1015607"/>
              <a:gd name="connsiteY0" fmla="*/ 0 h 778778"/>
              <a:gd name="connsiteX1" fmla="*/ 1015607 w 1015607"/>
              <a:gd name="connsiteY1" fmla="*/ 778778 h 778778"/>
              <a:gd name="connsiteX2" fmla="*/ 0 w 1015607"/>
              <a:gd name="connsiteY2" fmla="*/ 778778 h 778778"/>
            </a:gdLst>
            <a:ahLst/>
            <a:cxnLst>
              <a:cxn ang="0">
                <a:pos x="connsiteX0" y="connsiteY0"/>
              </a:cxn>
              <a:cxn ang="0">
                <a:pos x="connsiteX1" y="connsiteY1"/>
              </a:cxn>
              <a:cxn ang="0">
                <a:pos x="connsiteX2" y="connsiteY2"/>
              </a:cxn>
            </a:cxnLst>
            <a:rect l="l" t="t" r="r" b="b"/>
            <a:pathLst>
              <a:path w="1015607" h="778778">
                <a:moveTo>
                  <a:pt x="507803" y="0"/>
                </a:moveTo>
                <a:lnTo>
                  <a:pt x="1015607" y="778778"/>
                </a:lnTo>
                <a:lnTo>
                  <a:pt x="0" y="778778"/>
                </a:lnTo>
                <a:close/>
              </a:path>
            </a:pathLst>
          </a:custGeom>
          <a:solidFill>
            <a:srgbClr val="E0B92C"/>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20" name="フリーフォーム: 図形 19">
            <a:extLst>
              <a:ext uri="{FF2B5EF4-FFF2-40B4-BE49-F238E27FC236}">
                <a16:creationId xmlns:a16="http://schemas.microsoft.com/office/drawing/2014/main" id="{433C1B73-9344-DA77-9B30-B866A5ECAF03}"/>
              </a:ext>
            </a:extLst>
          </p:cNvPr>
          <p:cNvSpPr/>
          <p:nvPr/>
        </p:nvSpPr>
        <p:spPr>
          <a:xfrm rot="10800000">
            <a:off x="1581205" y="3862614"/>
            <a:ext cx="2349588" cy="628328"/>
          </a:xfrm>
          <a:custGeom>
            <a:avLst/>
            <a:gdLst>
              <a:gd name="connsiteX0" fmla="*/ 572368 w 3305082"/>
              <a:gd name="connsiteY0" fmla="*/ 0 h 877796"/>
              <a:gd name="connsiteX1" fmla="*/ 2732714 w 3305082"/>
              <a:gd name="connsiteY1" fmla="*/ 0 h 877796"/>
              <a:gd name="connsiteX2" fmla="*/ 3305082 w 3305082"/>
              <a:gd name="connsiteY2" fmla="*/ 877796 h 877796"/>
              <a:gd name="connsiteX3" fmla="*/ 0 w 3305082"/>
              <a:gd name="connsiteY3" fmla="*/ 877796 h 877796"/>
            </a:gdLst>
            <a:ahLst/>
            <a:cxnLst>
              <a:cxn ang="0">
                <a:pos x="connsiteX0" y="connsiteY0"/>
              </a:cxn>
              <a:cxn ang="0">
                <a:pos x="connsiteX1" y="connsiteY1"/>
              </a:cxn>
              <a:cxn ang="0">
                <a:pos x="connsiteX2" y="connsiteY2"/>
              </a:cxn>
              <a:cxn ang="0">
                <a:pos x="connsiteX3" y="connsiteY3"/>
              </a:cxn>
            </a:cxnLst>
            <a:rect l="l" t="t" r="r" b="b"/>
            <a:pathLst>
              <a:path w="3305082" h="877796">
                <a:moveTo>
                  <a:pt x="572368" y="0"/>
                </a:moveTo>
                <a:lnTo>
                  <a:pt x="2732714" y="0"/>
                </a:lnTo>
                <a:lnTo>
                  <a:pt x="3305082" y="877796"/>
                </a:lnTo>
                <a:lnTo>
                  <a:pt x="0" y="877796"/>
                </a:lnTo>
                <a:close/>
              </a:path>
            </a:pathLst>
          </a:custGeom>
          <a:solidFill>
            <a:srgbClr val="F0DFA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latin typeface="メイリオ" panose="020B0604030504040204" pitchFamily="50" charset="-128"/>
              <a:ea typeface="メイリオ" panose="020B0604030504040204" pitchFamily="50" charset="-128"/>
            </a:endParaRPr>
          </a:p>
        </p:txBody>
      </p:sp>
      <p:sp>
        <p:nvSpPr>
          <p:cNvPr id="24" name="テキスト ボックス 23">
            <a:extLst>
              <a:ext uri="{FF2B5EF4-FFF2-40B4-BE49-F238E27FC236}">
                <a16:creationId xmlns:a16="http://schemas.microsoft.com/office/drawing/2014/main" id="{14460B8B-E425-D00B-B286-DA559245C34D}"/>
              </a:ext>
            </a:extLst>
          </p:cNvPr>
          <p:cNvSpPr txBox="1"/>
          <p:nvPr/>
        </p:nvSpPr>
        <p:spPr>
          <a:xfrm>
            <a:off x="1318848" y="2749486"/>
            <a:ext cx="2874300" cy="346249"/>
          </a:xfrm>
          <a:prstGeom prst="rect">
            <a:avLst/>
          </a:prstGeom>
          <a:noFill/>
        </p:spPr>
        <p:txBody>
          <a:bodyPr wrap="square" rtlCol="0">
            <a:spAutoFit/>
          </a:bodyPr>
          <a:lstStyle/>
          <a:p>
            <a:pPr algn="ctr">
              <a:lnSpc>
                <a:spcPct val="150000"/>
              </a:lnSpc>
            </a:pP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5" name="テキスト ボックス 24">
            <a:extLst>
              <a:ext uri="{FF2B5EF4-FFF2-40B4-BE49-F238E27FC236}">
                <a16:creationId xmlns:a16="http://schemas.microsoft.com/office/drawing/2014/main" id="{B914C4E7-AC81-7F3D-6BAB-36984ACE6948}"/>
              </a:ext>
            </a:extLst>
          </p:cNvPr>
          <p:cNvSpPr txBox="1"/>
          <p:nvPr/>
        </p:nvSpPr>
        <p:spPr>
          <a:xfrm>
            <a:off x="1318848" y="3377814"/>
            <a:ext cx="2874300" cy="346249"/>
          </a:xfrm>
          <a:prstGeom prst="rect">
            <a:avLst/>
          </a:prstGeom>
          <a:noFill/>
        </p:spPr>
        <p:txBody>
          <a:bodyPr wrap="square" rtlCol="0">
            <a:spAutoFit/>
          </a:bodyPr>
          <a:lstStyle/>
          <a:p>
            <a:pPr algn="ctr">
              <a:lnSpc>
                <a:spcPct val="150000"/>
              </a:lnSpc>
            </a:pP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6" name="テキスト ボックス 25">
            <a:extLst>
              <a:ext uri="{FF2B5EF4-FFF2-40B4-BE49-F238E27FC236}">
                <a16:creationId xmlns:a16="http://schemas.microsoft.com/office/drawing/2014/main" id="{A42EFE36-04C0-E19B-6818-B2937FD0FF7B}"/>
              </a:ext>
            </a:extLst>
          </p:cNvPr>
          <p:cNvSpPr txBox="1"/>
          <p:nvPr/>
        </p:nvSpPr>
        <p:spPr>
          <a:xfrm>
            <a:off x="1318848" y="4607714"/>
            <a:ext cx="2874300" cy="346249"/>
          </a:xfrm>
          <a:prstGeom prst="rect">
            <a:avLst/>
          </a:prstGeom>
          <a:noFill/>
        </p:spPr>
        <p:txBody>
          <a:bodyPr wrap="square" rtlCol="0">
            <a:spAutoFit/>
          </a:bodyPr>
          <a:lstStyle/>
          <a:p>
            <a:pPr algn="ctr">
              <a:lnSpc>
                <a:spcPct val="150000"/>
              </a:lnSpc>
            </a:pP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48" name="テキスト ボックス 47">
            <a:extLst>
              <a:ext uri="{FF2B5EF4-FFF2-40B4-BE49-F238E27FC236}">
                <a16:creationId xmlns:a16="http://schemas.microsoft.com/office/drawing/2014/main" id="{4969E332-8B8B-163D-A19C-422C8A51CEAF}"/>
              </a:ext>
            </a:extLst>
          </p:cNvPr>
          <p:cNvSpPr txBox="1"/>
          <p:nvPr/>
        </p:nvSpPr>
        <p:spPr>
          <a:xfrm>
            <a:off x="1320290" y="5193004"/>
            <a:ext cx="2874300" cy="346249"/>
          </a:xfrm>
          <a:prstGeom prst="rect">
            <a:avLst/>
          </a:prstGeom>
          <a:noFill/>
        </p:spPr>
        <p:txBody>
          <a:bodyPr wrap="square" rtlCol="0">
            <a:spAutoFit/>
          </a:bodyPr>
          <a:lstStyle/>
          <a:p>
            <a:pPr algn="ctr">
              <a:lnSpc>
                <a:spcPct val="150000"/>
              </a:lnSpc>
            </a:pP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49" name="テキスト ボックス 48">
            <a:extLst>
              <a:ext uri="{FF2B5EF4-FFF2-40B4-BE49-F238E27FC236}">
                <a16:creationId xmlns:a16="http://schemas.microsoft.com/office/drawing/2014/main" id="{FA97DCE0-FE95-28D4-09E8-9EB7AF79C1E5}"/>
              </a:ext>
            </a:extLst>
          </p:cNvPr>
          <p:cNvSpPr txBox="1"/>
          <p:nvPr/>
        </p:nvSpPr>
        <p:spPr>
          <a:xfrm>
            <a:off x="1318848" y="4006144"/>
            <a:ext cx="2874300" cy="346249"/>
          </a:xfrm>
          <a:prstGeom prst="rect">
            <a:avLst/>
          </a:prstGeom>
          <a:noFill/>
        </p:spPr>
        <p:txBody>
          <a:bodyPr wrap="square" rtlCol="0">
            <a:spAutoFit/>
          </a:bodyPr>
          <a:lstStyle/>
          <a:p>
            <a:pPr algn="ctr">
              <a:lnSpc>
                <a:spcPct val="150000"/>
              </a:lnSpc>
            </a:pP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50" name="直線コネクタ 49">
            <a:extLst>
              <a:ext uri="{FF2B5EF4-FFF2-40B4-BE49-F238E27FC236}">
                <a16:creationId xmlns:a16="http://schemas.microsoft.com/office/drawing/2014/main" id="{E1CADE67-91CC-8921-77E0-359DC43AE346}"/>
              </a:ext>
            </a:extLst>
          </p:cNvPr>
          <p:cNvCxnSpPr/>
          <p:nvPr/>
        </p:nvCxnSpPr>
        <p:spPr>
          <a:xfrm>
            <a:off x="4915282" y="2605958"/>
            <a:ext cx="6507870" cy="0"/>
          </a:xfrm>
          <a:prstGeom prst="line">
            <a:avLst/>
          </a:prstGeom>
          <a:ln w="3175">
            <a:solidFill>
              <a:srgbClr val="F0DFA2"/>
            </a:solidFill>
          </a:ln>
        </p:spPr>
        <p:style>
          <a:lnRef idx="1">
            <a:schemeClr val="accent1"/>
          </a:lnRef>
          <a:fillRef idx="0">
            <a:schemeClr val="accent1"/>
          </a:fillRef>
          <a:effectRef idx="0">
            <a:schemeClr val="accent1"/>
          </a:effectRef>
          <a:fontRef idx="minor">
            <a:schemeClr val="tx1"/>
          </a:fontRef>
        </p:style>
      </p:cxnSp>
      <p:cxnSp>
        <p:nvCxnSpPr>
          <p:cNvPr id="52" name="直線コネクタ 51">
            <a:extLst>
              <a:ext uri="{FF2B5EF4-FFF2-40B4-BE49-F238E27FC236}">
                <a16:creationId xmlns:a16="http://schemas.microsoft.com/office/drawing/2014/main" id="{9289EC84-4771-FABF-2EB7-C860677BAE41}"/>
              </a:ext>
            </a:extLst>
          </p:cNvPr>
          <p:cNvCxnSpPr>
            <a:cxnSpLocks/>
          </p:cNvCxnSpPr>
          <p:nvPr/>
        </p:nvCxnSpPr>
        <p:spPr>
          <a:xfrm>
            <a:off x="4557707" y="3234285"/>
            <a:ext cx="6865445" cy="0"/>
          </a:xfrm>
          <a:prstGeom prst="line">
            <a:avLst/>
          </a:prstGeom>
          <a:ln w="3175">
            <a:solidFill>
              <a:srgbClr val="F0DFA2"/>
            </a:solidFill>
          </a:ln>
        </p:spPr>
        <p:style>
          <a:lnRef idx="1">
            <a:schemeClr val="accent1"/>
          </a:lnRef>
          <a:fillRef idx="0">
            <a:schemeClr val="accent1"/>
          </a:fillRef>
          <a:effectRef idx="0">
            <a:schemeClr val="accent1"/>
          </a:effectRef>
          <a:fontRef idx="minor">
            <a:schemeClr val="tx1"/>
          </a:fontRef>
        </p:style>
      </p:cxnSp>
      <p:cxnSp>
        <p:nvCxnSpPr>
          <p:cNvPr id="53" name="直線コネクタ 52">
            <a:extLst>
              <a:ext uri="{FF2B5EF4-FFF2-40B4-BE49-F238E27FC236}">
                <a16:creationId xmlns:a16="http://schemas.microsoft.com/office/drawing/2014/main" id="{B079B202-CCF9-1604-A607-D3FD84A5A9F8}"/>
              </a:ext>
            </a:extLst>
          </p:cNvPr>
          <p:cNvCxnSpPr>
            <a:cxnSpLocks/>
          </p:cNvCxnSpPr>
          <p:nvPr/>
        </p:nvCxnSpPr>
        <p:spPr>
          <a:xfrm>
            <a:off x="4128617" y="3862613"/>
            <a:ext cx="7294535" cy="0"/>
          </a:xfrm>
          <a:prstGeom prst="line">
            <a:avLst/>
          </a:prstGeom>
          <a:ln w="3175">
            <a:solidFill>
              <a:srgbClr val="F0DFA2"/>
            </a:solidFill>
          </a:ln>
        </p:spPr>
        <p:style>
          <a:lnRef idx="1">
            <a:schemeClr val="accent1"/>
          </a:lnRef>
          <a:fillRef idx="0">
            <a:schemeClr val="accent1"/>
          </a:fillRef>
          <a:effectRef idx="0">
            <a:schemeClr val="accent1"/>
          </a:effectRef>
          <a:fontRef idx="minor">
            <a:schemeClr val="tx1"/>
          </a:fontRef>
        </p:style>
      </p:cxnSp>
      <p:cxnSp>
        <p:nvCxnSpPr>
          <p:cNvPr id="54" name="直線コネクタ 53">
            <a:extLst>
              <a:ext uri="{FF2B5EF4-FFF2-40B4-BE49-F238E27FC236}">
                <a16:creationId xmlns:a16="http://schemas.microsoft.com/office/drawing/2014/main" id="{BCB54449-6A22-4F85-535A-9D5B30F0C9A6}"/>
              </a:ext>
            </a:extLst>
          </p:cNvPr>
          <p:cNvCxnSpPr>
            <a:cxnSpLocks/>
          </p:cNvCxnSpPr>
          <p:nvPr/>
        </p:nvCxnSpPr>
        <p:spPr>
          <a:xfrm>
            <a:off x="3699526" y="4478166"/>
            <a:ext cx="7723626" cy="0"/>
          </a:xfrm>
          <a:prstGeom prst="line">
            <a:avLst/>
          </a:prstGeom>
          <a:ln w="3175">
            <a:solidFill>
              <a:srgbClr val="F0DFA2"/>
            </a:solidFill>
          </a:ln>
        </p:spPr>
        <p:style>
          <a:lnRef idx="1">
            <a:schemeClr val="accent1"/>
          </a:lnRef>
          <a:fillRef idx="0">
            <a:schemeClr val="accent1"/>
          </a:fillRef>
          <a:effectRef idx="0">
            <a:schemeClr val="accent1"/>
          </a:effectRef>
          <a:fontRef idx="minor">
            <a:schemeClr val="tx1"/>
          </a:fontRef>
        </p:style>
      </p:cxnSp>
      <p:cxnSp>
        <p:nvCxnSpPr>
          <p:cNvPr id="55" name="直線コネクタ 54">
            <a:extLst>
              <a:ext uri="{FF2B5EF4-FFF2-40B4-BE49-F238E27FC236}">
                <a16:creationId xmlns:a16="http://schemas.microsoft.com/office/drawing/2014/main" id="{E1752422-002A-EEBD-9C5D-15D5A650780A}"/>
              </a:ext>
            </a:extLst>
          </p:cNvPr>
          <p:cNvCxnSpPr>
            <a:cxnSpLocks/>
          </p:cNvCxnSpPr>
          <p:nvPr/>
        </p:nvCxnSpPr>
        <p:spPr>
          <a:xfrm>
            <a:off x="3270436" y="5119271"/>
            <a:ext cx="8152716" cy="0"/>
          </a:xfrm>
          <a:prstGeom prst="line">
            <a:avLst/>
          </a:prstGeom>
          <a:ln w="3175">
            <a:solidFill>
              <a:srgbClr val="F0DFA2"/>
            </a:solidFill>
          </a:ln>
        </p:spPr>
        <p:style>
          <a:lnRef idx="1">
            <a:schemeClr val="accent1"/>
          </a:lnRef>
          <a:fillRef idx="0">
            <a:schemeClr val="accent1"/>
          </a:fillRef>
          <a:effectRef idx="0">
            <a:schemeClr val="accent1"/>
          </a:effectRef>
          <a:fontRef idx="minor">
            <a:schemeClr val="tx1"/>
          </a:fontRef>
        </p:style>
      </p:cxnSp>
      <p:sp>
        <p:nvSpPr>
          <p:cNvPr id="57" name="テキスト ボックス 56">
            <a:extLst>
              <a:ext uri="{FF2B5EF4-FFF2-40B4-BE49-F238E27FC236}">
                <a16:creationId xmlns:a16="http://schemas.microsoft.com/office/drawing/2014/main" id="{95988805-EE70-E78C-D7FC-4DA255B7961C}"/>
              </a:ext>
            </a:extLst>
          </p:cNvPr>
          <p:cNvSpPr txBox="1"/>
          <p:nvPr/>
        </p:nvSpPr>
        <p:spPr>
          <a:xfrm>
            <a:off x="4889128" y="2749486"/>
            <a:ext cx="6534023" cy="346249"/>
          </a:xfrm>
          <a:prstGeom prst="rect">
            <a:avLst/>
          </a:prstGeom>
          <a:noFill/>
        </p:spPr>
        <p:txBody>
          <a:bodyPr wrap="square" rtlCol="0">
            <a:spAutoFit/>
          </a:bodyPr>
          <a:lstStyle/>
          <a:p>
            <a:pPr>
              <a:lnSpc>
                <a:spcPct val="150000"/>
              </a:lnSpc>
            </a:pP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a:t>
            </a:r>
            <a:endPar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58" name="テキスト ボックス 57">
            <a:extLst>
              <a:ext uri="{FF2B5EF4-FFF2-40B4-BE49-F238E27FC236}">
                <a16:creationId xmlns:a16="http://schemas.microsoft.com/office/drawing/2014/main" id="{DF48C3AE-C90E-10AE-F66A-2A09BEBCEA68}"/>
              </a:ext>
            </a:extLst>
          </p:cNvPr>
          <p:cNvSpPr txBox="1"/>
          <p:nvPr/>
        </p:nvSpPr>
        <p:spPr>
          <a:xfrm>
            <a:off x="4889128" y="3377814"/>
            <a:ext cx="6534023" cy="346249"/>
          </a:xfrm>
          <a:prstGeom prst="rect">
            <a:avLst/>
          </a:prstGeom>
          <a:noFill/>
        </p:spPr>
        <p:txBody>
          <a:bodyPr wrap="square" rtlCol="0">
            <a:spAutoFit/>
          </a:bodyPr>
          <a:lstStyle/>
          <a:p>
            <a:pPr>
              <a:lnSpc>
                <a:spcPct val="150000"/>
              </a:lnSpc>
            </a:pP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a:t>
            </a:r>
            <a:endPar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59" name="テキスト ボックス 58">
            <a:extLst>
              <a:ext uri="{FF2B5EF4-FFF2-40B4-BE49-F238E27FC236}">
                <a16:creationId xmlns:a16="http://schemas.microsoft.com/office/drawing/2014/main" id="{C6247C9E-0EF8-EED0-0E38-36BDD3BE34AC}"/>
              </a:ext>
            </a:extLst>
          </p:cNvPr>
          <p:cNvSpPr txBox="1"/>
          <p:nvPr/>
        </p:nvSpPr>
        <p:spPr>
          <a:xfrm>
            <a:off x="4889128" y="4607714"/>
            <a:ext cx="6534023" cy="346249"/>
          </a:xfrm>
          <a:prstGeom prst="rect">
            <a:avLst/>
          </a:prstGeom>
          <a:noFill/>
        </p:spPr>
        <p:txBody>
          <a:bodyPr wrap="square" rtlCol="0">
            <a:spAutoFit/>
          </a:bodyPr>
          <a:lstStyle/>
          <a:p>
            <a:pPr>
              <a:lnSpc>
                <a:spcPct val="150000"/>
              </a:lnSpc>
            </a:pP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a:t>
            </a:r>
            <a:endPar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60" name="テキスト ボックス 59">
            <a:extLst>
              <a:ext uri="{FF2B5EF4-FFF2-40B4-BE49-F238E27FC236}">
                <a16:creationId xmlns:a16="http://schemas.microsoft.com/office/drawing/2014/main" id="{40B5CCB5-2201-287C-83DE-347401579789}"/>
              </a:ext>
            </a:extLst>
          </p:cNvPr>
          <p:cNvSpPr txBox="1"/>
          <p:nvPr/>
        </p:nvSpPr>
        <p:spPr>
          <a:xfrm>
            <a:off x="4890570" y="5205483"/>
            <a:ext cx="6534023" cy="346249"/>
          </a:xfrm>
          <a:prstGeom prst="rect">
            <a:avLst/>
          </a:prstGeom>
          <a:noFill/>
        </p:spPr>
        <p:txBody>
          <a:bodyPr wrap="square" rtlCol="0">
            <a:spAutoFit/>
          </a:bodyPr>
          <a:lstStyle/>
          <a:p>
            <a:pPr>
              <a:lnSpc>
                <a:spcPct val="150000"/>
              </a:lnSpc>
            </a:pP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a:t>
            </a:r>
            <a:endPar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61" name="テキスト ボックス 60">
            <a:extLst>
              <a:ext uri="{FF2B5EF4-FFF2-40B4-BE49-F238E27FC236}">
                <a16:creationId xmlns:a16="http://schemas.microsoft.com/office/drawing/2014/main" id="{E27EC488-0FE1-C557-5F34-724B82171D01}"/>
              </a:ext>
            </a:extLst>
          </p:cNvPr>
          <p:cNvSpPr txBox="1"/>
          <p:nvPr/>
        </p:nvSpPr>
        <p:spPr>
          <a:xfrm>
            <a:off x="4889128" y="4006144"/>
            <a:ext cx="6534023" cy="346249"/>
          </a:xfrm>
          <a:prstGeom prst="rect">
            <a:avLst/>
          </a:prstGeom>
          <a:noFill/>
        </p:spPr>
        <p:txBody>
          <a:bodyPr wrap="square" rtlCol="0">
            <a:spAutoFit/>
          </a:bodyPr>
          <a:lstStyle/>
          <a:p>
            <a:pPr>
              <a:lnSpc>
                <a:spcPct val="150000"/>
              </a:lnSpc>
            </a:pP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a:t>
            </a:r>
            <a:endPar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65" name="直線コネクタ 64">
            <a:extLst>
              <a:ext uri="{FF2B5EF4-FFF2-40B4-BE49-F238E27FC236}">
                <a16:creationId xmlns:a16="http://schemas.microsoft.com/office/drawing/2014/main" id="{A727427A-5027-CB85-2E57-7F8FDF4EA39C}"/>
              </a:ext>
            </a:extLst>
          </p:cNvPr>
          <p:cNvCxnSpPr>
            <a:cxnSpLocks/>
          </p:cNvCxnSpPr>
          <p:nvPr/>
        </p:nvCxnSpPr>
        <p:spPr>
          <a:xfrm>
            <a:off x="2999656" y="5654226"/>
            <a:ext cx="8423496" cy="0"/>
          </a:xfrm>
          <a:prstGeom prst="line">
            <a:avLst/>
          </a:prstGeom>
          <a:ln w="3175">
            <a:solidFill>
              <a:srgbClr val="F0DFA2"/>
            </a:solidFill>
          </a:ln>
        </p:spPr>
        <p:style>
          <a:lnRef idx="1">
            <a:schemeClr val="accent1"/>
          </a:lnRef>
          <a:fillRef idx="0">
            <a:schemeClr val="accent1"/>
          </a:fillRef>
          <a:effectRef idx="0">
            <a:schemeClr val="accent1"/>
          </a:effectRef>
          <a:fontRef idx="minor">
            <a:schemeClr val="tx1"/>
          </a:fontRef>
        </p:style>
      </p:cxnSp>
      <p:sp>
        <p:nvSpPr>
          <p:cNvPr id="66" name="テキスト ボックス 65">
            <a:extLst>
              <a:ext uri="{FF2B5EF4-FFF2-40B4-BE49-F238E27FC236}">
                <a16:creationId xmlns:a16="http://schemas.microsoft.com/office/drawing/2014/main" id="{9131B05C-549D-420F-13F2-7C016DFA2783}"/>
              </a:ext>
            </a:extLst>
          </p:cNvPr>
          <p:cNvSpPr txBox="1"/>
          <p:nvPr/>
        </p:nvSpPr>
        <p:spPr>
          <a:xfrm>
            <a:off x="609600" y="5877272"/>
            <a:ext cx="10972800" cy="473206"/>
          </a:xfrm>
          <a:prstGeom prst="rect">
            <a:avLst/>
          </a:prstGeom>
          <a:noFill/>
        </p:spPr>
        <p:txBody>
          <a:bodyPr wrap="square" rtlCol="0">
            <a:spAutoFit/>
          </a:bodyPr>
          <a:lstStyle/>
          <a:p>
            <a:pPr algn="ctr">
              <a:lnSpc>
                <a:spcPct val="150000"/>
              </a:lnSpc>
            </a:pPr>
            <a:r>
              <a:rPr lang="ja-JP" altLang="en-US" dirty="0">
                <a:solidFill>
                  <a:srgbClr val="E0B92C"/>
                </a:solidFill>
                <a:latin typeface="メイリオ" panose="020B0604030504040204" pitchFamily="50" charset="-128"/>
                <a:ea typeface="メイリオ" panose="020B0604030504040204" pitchFamily="50" charset="-128"/>
              </a:rPr>
              <a:t>テキストが入ります。テキストが入ります。テキストが入ります。</a:t>
            </a:r>
            <a:endParaRPr lang="en-US" altLang="ja-JP" dirty="0">
              <a:solidFill>
                <a:srgbClr val="E0B92C"/>
              </a:solidFill>
              <a:latin typeface="メイリオ" panose="020B0604030504040204" pitchFamily="50" charset="-128"/>
              <a:ea typeface="メイリオ" panose="020B0604030504040204" pitchFamily="50" charset="-128"/>
            </a:endParaRPr>
          </a:p>
        </p:txBody>
      </p:sp>
      <p:sp>
        <p:nvSpPr>
          <p:cNvPr id="67" name="四角形: 角を丸くする 66">
            <a:extLst>
              <a:ext uri="{FF2B5EF4-FFF2-40B4-BE49-F238E27FC236}">
                <a16:creationId xmlns:a16="http://schemas.microsoft.com/office/drawing/2014/main" id="{347868FA-531A-EE59-8636-E3DB32D961F5}"/>
              </a:ext>
            </a:extLst>
          </p:cNvPr>
          <p:cNvSpPr/>
          <p:nvPr/>
        </p:nvSpPr>
        <p:spPr>
          <a:xfrm>
            <a:off x="8668108" y="2735506"/>
            <a:ext cx="2628952" cy="1605728"/>
          </a:xfrm>
          <a:prstGeom prst="roundRect">
            <a:avLst>
              <a:gd name="adj" fmla="val 0"/>
            </a:avLst>
          </a:prstGeom>
          <a:solidFill>
            <a:srgbClr val="E0B92C"/>
          </a:solidFill>
          <a:ln w="3175">
            <a:solidFill>
              <a:srgbClr val="E0B92C"/>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200" dirty="0">
                <a:solidFill>
                  <a:schemeClr val="bg1"/>
                </a:solidFill>
                <a:latin typeface="メイリオ" panose="020B0604030504040204" pitchFamily="50" charset="-128"/>
                <a:ea typeface="メイリオ" panose="020B0604030504040204" pitchFamily="50" charset="-128"/>
              </a:rPr>
              <a:t>弊社</a:t>
            </a:r>
          </a:p>
        </p:txBody>
      </p:sp>
      <p:sp>
        <p:nvSpPr>
          <p:cNvPr id="68" name="四角形: 角を丸くする 67">
            <a:extLst>
              <a:ext uri="{FF2B5EF4-FFF2-40B4-BE49-F238E27FC236}">
                <a16:creationId xmlns:a16="http://schemas.microsoft.com/office/drawing/2014/main" id="{C1430681-D90F-89B7-7424-B724EE89530B}"/>
              </a:ext>
            </a:extLst>
          </p:cNvPr>
          <p:cNvSpPr/>
          <p:nvPr/>
        </p:nvSpPr>
        <p:spPr>
          <a:xfrm>
            <a:off x="8668108" y="4564279"/>
            <a:ext cx="2628952" cy="982050"/>
          </a:xfrm>
          <a:prstGeom prst="roundRect">
            <a:avLst>
              <a:gd name="adj" fmla="val 0"/>
            </a:avLst>
          </a:prstGeom>
          <a:solidFill>
            <a:schemeClr val="accent4">
              <a:lumMod val="75000"/>
            </a:schemeClr>
          </a:solidFill>
          <a:ln w="3175">
            <a:no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200" dirty="0">
                <a:solidFill>
                  <a:schemeClr val="bg1"/>
                </a:solidFill>
                <a:latin typeface="メイリオ" panose="020B0604030504040204" pitchFamily="50" charset="-128"/>
                <a:ea typeface="メイリオ" panose="020B0604030504040204" pitchFamily="50" charset="-128"/>
              </a:rPr>
              <a:t>貴社</a:t>
            </a:r>
          </a:p>
        </p:txBody>
      </p:sp>
    </p:spTree>
    <p:extLst>
      <p:ext uri="{BB962C8B-B14F-4D97-AF65-F5344CB8AC3E}">
        <p14:creationId xmlns:p14="http://schemas.microsoft.com/office/powerpoint/2010/main" val="18638126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6E2428-3453-F36D-F946-2C0EFF33A38C}"/>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FCB47C7-1EA4-B4D7-694E-E5A8FB91AF1E}"/>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24</a:t>
            </a:fld>
            <a:endParaRPr lang="ja-JP" altLang="en-US" b="1" dirty="0">
              <a:solidFill>
                <a:schemeClr val="bg1"/>
              </a:solidFill>
              <a:latin typeface="メイリオ" panose="020B0604030504040204" pitchFamily="50" charset="-128"/>
            </a:endParaRPr>
          </a:p>
        </p:txBody>
      </p:sp>
      <p:sp>
        <p:nvSpPr>
          <p:cNvPr id="56" name="タイトル 1">
            <a:extLst>
              <a:ext uri="{FF2B5EF4-FFF2-40B4-BE49-F238E27FC236}">
                <a16:creationId xmlns:a16="http://schemas.microsoft.com/office/drawing/2014/main" id="{D06C736E-65F7-865D-6BB4-7E2CB6752B06}"/>
              </a:ext>
            </a:extLst>
          </p:cNvPr>
          <p:cNvSpPr txBox="1">
            <a:spLocks/>
          </p:cNvSpPr>
          <p:nvPr/>
        </p:nvSpPr>
        <p:spPr>
          <a:xfrm>
            <a:off x="47328" y="63289"/>
            <a:ext cx="10972800" cy="402933"/>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rgbClr val="40404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solidFill>
                  <a:schemeClr val="bg1"/>
                </a:solidFill>
              </a:rPr>
              <a:t>解決方法</a:t>
            </a:r>
            <a:endParaRPr lang="ja-JP" altLang="en-US" sz="800" b="0" dirty="0">
              <a:solidFill>
                <a:schemeClr val="bg1"/>
              </a:solidFill>
            </a:endParaRPr>
          </a:p>
        </p:txBody>
      </p:sp>
      <p:grpSp>
        <p:nvGrpSpPr>
          <p:cNvPr id="63" name="グループ化 62">
            <a:extLst>
              <a:ext uri="{FF2B5EF4-FFF2-40B4-BE49-F238E27FC236}">
                <a16:creationId xmlns:a16="http://schemas.microsoft.com/office/drawing/2014/main" id="{DCB97AAC-3709-6BBD-35B3-F1118F822F7C}"/>
              </a:ext>
            </a:extLst>
          </p:cNvPr>
          <p:cNvGrpSpPr/>
          <p:nvPr/>
        </p:nvGrpSpPr>
        <p:grpSpPr>
          <a:xfrm>
            <a:off x="2378090" y="1317743"/>
            <a:ext cx="7387142" cy="3911457"/>
            <a:chOff x="2453274" y="1475957"/>
            <a:chExt cx="7387142" cy="5405068"/>
          </a:xfrm>
        </p:grpSpPr>
        <p:cxnSp>
          <p:nvCxnSpPr>
            <p:cNvPr id="64" name="直線コネクタ 63">
              <a:extLst>
                <a:ext uri="{FF2B5EF4-FFF2-40B4-BE49-F238E27FC236}">
                  <a16:creationId xmlns:a16="http://schemas.microsoft.com/office/drawing/2014/main" id="{165862B3-6BDD-139C-D5B1-DC0012B22843}"/>
                </a:ext>
              </a:extLst>
            </p:cNvPr>
            <p:cNvCxnSpPr/>
            <p:nvPr/>
          </p:nvCxnSpPr>
          <p:spPr>
            <a:xfrm>
              <a:off x="2453274" y="1480942"/>
              <a:ext cx="0" cy="5382043"/>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5" name="直線コネクタ 64">
              <a:extLst>
                <a:ext uri="{FF2B5EF4-FFF2-40B4-BE49-F238E27FC236}">
                  <a16:creationId xmlns:a16="http://schemas.microsoft.com/office/drawing/2014/main" id="{707FCDC6-5F71-6BD1-3A13-A253593FF5E4}"/>
                </a:ext>
              </a:extLst>
            </p:cNvPr>
            <p:cNvCxnSpPr/>
            <p:nvPr/>
          </p:nvCxnSpPr>
          <p:spPr>
            <a:xfrm>
              <a:off x="4315337" y="1475957"/>
              <a:ext cx="0" cy="5382043"/>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6" name="直線コネクタ 65">
              <a:extLst>
                <a:ext uri="{FF2B5EF4-FFF2-40B4-BE49-F238E27FC236}">
                  <a16:creationId xmlns:a16="http://schemas.microsoft.com/office/drawing/2014/main" id="{04B81DD7-E4FA-4F17-F636-E8FE9BA257ED}"/>
                </a:ext>
              </a:extLst>
            </p:cNvPr>
            <p:cNvCxnSpPr/>
            <p:nvPr/>
          </p:nvCxnSpPr>
          <p:spPr>
            <a:xfrm>
              <a:off x="6168008" y="1498982"/>
              <a:ext cx="0" cy="5382043"/>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7" name="直線コネクタ 66">
              <a:extLst>
                <a:ext uri="{FF2B5EF4-FFF2-40B4-BE49-F238E27FC236}">
                  <a16:creationId xmlns:a16="http://schemas.microsoft.com/office/drawing/2014/main" id="{7765BF8D-B754-4D10-5DD4-CAACB91947C6}"/>
                </a:ext>
              </a:extLst>
            </p:cNvPr>
            <p:cNvCxnSpPr/>
            <p:nvPr/>
          </p:nvCxnSpPr>
          <p:spPr>
            <a:xfrm>
              <a:off x="7975701" y="1489461"/>
              <a:ext cx="0" cy="5382043"/>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8" name="直線コネクタ 67">
              <a:extLst>
                <a:ext uri="{FF2B5EF4-FFF2-40B4-BE49-F238E27FC236}">
                  <a16:creationId xmlns:a16="http://schemas.microsoft.com/office/drawing/2014/main" id="{3FFDDBBA-573D-FE00-874A-534D68E826C0}"/>
                </a:ext>
              </a:extLst>
            </p:cNvPr>
            <p:cNvCxnSpPr/>
            <p:nvPr/>
          </p:nvCxnSpPr>
          <p:spPr>
            <a:xfrm>
              <a:off x="9840416" y="1481196"/>
              <a:ext cx="0" cy="5382043"/>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grpSp>
      <p:sp>
        <p:nvSpPr>
          <p:cNvPr id="24" name="矢印: 五方向 23">
            <a:extLst>
              <a:ext uri="{FF2B5EF4-FFF2-40B4-BE49-F238E27FC236}">
                <a16:creationId xmlns:a16="http://schemas.microsoft.com/office/drawing/2014/main" id="{B9EF7B56-9A06-27F8-7996-1E6889518EC6}"/>
              </a:ext>
            </a:extLst>
          </p:cNvPr>
          <p:cNvSpPr/>
          <p:nvPr/>
        </p:nvSpPr>
        <p:spPr>
          <a:xfrm>
            <a:off x="684289" y="1329370"/>
            <a:ext cx="1543160" cy="495003"/>
          </a:xfrm>
          <a:prstGeom prst="homePlate">
            <a:avLst/>
          </a:prstGeom>
          <a:solidFill>
            <a:schemeClr val="bg1">
              <a:lumMod val="5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sz="1600" b="1" dirty="0">
                <a:solidFill>
                  <a:schemeClr val="bg1"/>
                </a:solidFill>
                <a:latin typeface="メイリオ" panose="020B0604030504040204" pitchFamily="50" charset="-128"/>
                <a:ea typeface="メイリオ" panose="020B0604030504040204" pitchFamily="50" charset="-128"/>
              </a:rPr>
              <a:t>認知</a:t>
            </a:r>
          </a:p>
        </p:txBody>
      </p:sp>
      <p:sp>
        <p:nvSpPr>
          <p:cNvPr id="25" name="矢印: 五方向 24">
            <a:extLst>
              <a:ext uri="{FF2B5EF4-FFF2-40B4-BE49-F238E27FC236}">
                <a16:creationId xmlns:a16="http://schemas.microsoft.com/office/drawing/2014/main" id="{BF724DBC-715C-A5FE-5061-44F42FA25F03}"/>
              </a:ext>
            </a:extLst>
          </p:cNvPr>
          <p:cNvSpPr/>
          <p:nvPr/>
        </p:nvSpPr>
        <p:spPr>
          <a:xfrm>
            <a:off x="2547254" y="1322982"/>
            <a:ext cx="1539218" cy="495003"/>
          </a:xfrm>
          <a:prstGeom prst="homePlate">
            <a:avLst/>
          </a:prstGeom>
          <a:solidFill>
            <a:schemeClr val="tx1">
              <a:lumMod val="65000"/>
              <a:lumOff val="3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sz="1600" b="1" dirty="0">
                <a:solidFill>
                  <a:schemeClr val="bg1"/>
                </a:solidFill>
                <a:latin typeface="メイリオ" panose="020B0604030504040204" pitchFamily="50" charset="-128"/>
                <a:ea typeface="メイリオ" panose="020B0604030504040204" pitchFamily="50" charset="-128"/>
              </a:rPr>
              <a:t>集客</a:t>
            </a:r>
          </a:p>
        </p:txBody>
      </p:sp>
      <p:sp>
        <p:nvSpPr>
          <p:cNvPr id="39" name="矢印: 五方向 38">
            <a:extLst>
              <a:ext uri="{FF2B5EF4-FFF2-40B4-BE49-F238E27FC236}">
                <a16:creationId xmlns:a16="http://schemas.microsoft.com/office/drawing/2014/main" id="{E0982E9D-87CC-D76F-B0B1-734E57312257}"/>
              </a:ext>
            </a:extLst>
          </p:cNvPr>
          <p:cNvSpPr/>
          <p:nvPr/>
        </p:nvSpPr>
        <p:spPr>
          <a:xfrm>
            <a:off x="4406277" y="1317743"/>
            <a:ext cx="1539218" cy="495003"/>
          </a:xfrm>
          <a:prstGeom prst="homePlate">
            <a:avLst/>
          </a:prstGeom>
          <a:solidFill>
            <a:schemeClr val="tx1">
              <a:lumMod val="75000"/>
              <a:lumOff val="2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sz="1600" b="1" dirty="0">
                <a:solidFill>
                  <a:schemeClr val="bg1"/>
                </a:solidFill>
                <a:latin typeface="メイリオ" panose="020B0604030504040204" pitchFamily="50" charset="-128"/>
                <a:ea typeface="メイリオ" panose="020B0604030504040204" pitchFamily="50" charset="-128"/>
              </a:rPr>
              <a:t>見込獲得</a:t>
            </a:r>
          </a:p>
        </p:txBody>
      </p:sp>
      <p:sp>
        <p:nvSpPr>
          <p:cNvPr id="41" name="矢印: 五方向 40">
            <a:extLst>
              <a:ext uri="{FF2B5EF4-FFF2-40B4-BE49-F238E27FC236}">
                <a16:creationId xmlns:a16="http://schemas.microsoft.com/office/drawing/2014/main" id="{3ECDAEAA-3DEB-CE8B-1D8F-E014E1D6B4C5}"/>
              </a:ext>
            </a:extLst>
          </p:cNvPr>
          <p:cNvSpPr/>
          <p:nvPr/>
        </p:nvSpPr>
        <p:spPr>
          <a:xfrm>
            <a:off x="6265300" y="1317743"/>
            <a:ext cx="1539218" cy="495003"/>
          </a:xfrm>
          <a:prstGeom prst="homePlate">
            <a:avLst/>
          </a:prstGeom>
          <a:solidFill>
            <a:srgbClr val="E0B92C"/>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sz="1600" b="1" dirty="0">
                <a:solidFill>
                  <a:schemeClr val="bg1"/>
                </a:solidFill>
                <a:latin typeface="メイリオ" panose="020B0604030504040204" pitchFamily="50" charset="-128"/>
                <a:ea typeface="メイリオ" panose="020B0604030504040204" pitchFamily="50" charset="-128"/>
              </a:rPr>
              <a:t>商談</a:t>
            </a:r>
          </a:p>
        </p:txBody>
      </p:sp>
      <p:sp>
        <p:nvSpPr>
          <p:cNvPr id="45" name="矢印: 五方向 44">
            <a:extLst>
              <a:ext uri="{FF2B5EF4-FFF2-40B4-BE49-F238E27FC236}">
                <a16:creationId xmlns:a16="http://schemas.microsoft.com/office/drawing/2014/main" id="{DF316A04-1AA0-CA05-1CDF-4D1792D31D9F}"/>
              </a:ext>
            </a:extLst>
          </p:cNvPr>
          <p:cNvSpPr/>
          <p:nvPr/>
        </p:nvSpPr>
        <p:spPr>
          <a:xfrm>
            <a:off x="8124323" y="1340768"/>
            <a:ext cx="1539218" cy="495003"/>
          </a:xfrm>
          <a:prstGeom prst="homePlate">
            <a:avLst/>
          </a:prstGeom>
          <a:solidFill>
            <a:srgbClr val="E0B92C"/>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sz="1600" b="1" dirty="0">
                <a:solidFill>
                  <a:schemeClr val="bg1"/>
                </a:solidFill>
                <a:latin typeface="メイリオ" panose="020B0604030504040204" pitchFamily="50" charset="-128"/>
                <a:ea typeface="メイリオ" panose="020B0604030504040204" pitchFamily="50" charset="-128"/>
              </a:rPr>
              <a:t>契約</a:t>
            </a:r>
          </a:p>
        </p:txBody>
      </p:sp>
      <p:sp>
        <p:nvSpPr>
          <p:cNvPr id="48" name="矢印: 五方向 47">
            <a:extLst>
              <a:ext uri="{FF2B5EF4-FFF2-40B4-BE49-F238E27FC236}">
                <a16:creationId xmlns:a16="http://schemas.microsoft.com/office/drawing/2014/main" id="{30DB5714-6AA4-0EA4-BE2C-4B99A63ADC32}"/>
              </a:ext>
            </a:extLst>
          </p:cNvPr>
          <p:cNvSpPr/>
          <p:nvPr/>
        </p:nvSpPr>
        <p:spPr>
          <a:xfrm>
            <a:off x="9983348" y="1340768"/>
            <a:ext cx="1378098" cy="495003"/>
          </a:xfrm>
          <a:prstGeom prst="homePlate">
            <a:avLst>
              <a:gd name="adj" fmla="val 0"/>
            </a:avLst>
          </a:prstGeom>
          <a:solidFill>
            <a:schemeClr val="accent3">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sz="1600" b="1" dirty="0">
                <a:solidFill>
                  <a:schemeClr val="bg1"/>
                </a:solidFill>
                <a:latin typeface="メイリオ" panose="020B0604030504040204" pitchFamily="50" charset="-128"/>
                <a:ea typeface="メイリオ" panose="020B0604030504040204" pitchFamily="50" charset="-128"/>
              </a:rPr>
              <a:t>継続</a:t>
            </a:r>
          </a:p>
        </p:txBody>
      </p:sp>
      <p:grpSp>
        <p:nvGrpSpPr>
          <p:cNvPr id="118" name="グループ化 117">
            <a:extLst>
              <a:ext uri="{FF2B5EF4-FFF2-40B4-BE49-F238E27FC236}">
                <a16:creationId xmlns:a16="http://schemas.microsoft.com/office/drawing/2014/main" id="{0463BBFC-F65A-9785-EE5D-E03B3DC9FC5C}"/>
              </a:ext>
            </a:extLst>
          </p:cNvPr>
          <p:cNvGrpSpPr/>
          <p:nvPr/>
        </p:nvGrpSpPr>
        <p:grpSpPr>
          <a:xfrm>
            <a:off x="684288" y="2246395"/>
            <a:ext cx="10823424" cy="2793621"/>
            <a:chOff x="684288" y="2246395"/>
            <a:chExt cx="10823424" cy="3227524"/>
          </a:xfrm>
        </p:grpSpPr>
        <p:sp>
          <p:nvSpPr>
            <p:cNvPr id="38" name="正方形/長方形 37">
              <a:extLst>
                <a:ext uri="{FF2B5EF4-FFF2-40B4-BE49-F238E27FC236}">
                  <a16:creationId xmlns:a16="http://schemas.microsoft.com/office/drawing/2014/main" id="{3324C1DE-0424-FCF0-40B6-208BB6E5F1E7}"/>
                </a:ext>
              </a:extLst>
            </p:cNvPr>
            <p:cNvSpPr/>
            <p:nvPr/>
          </p:nvSpPr>
          <p:spPr>
            <a:xfrm>
              <a:off x="684288" y="2246395"/>
              <a:ext cx="3383389" cy="402933"/>
            </a:xfrm>
            <a:prstGeom prst="rect">
              <a:avLst/>
            </a:prstGeom>
            <a:solidFill>
              <a:schemeClr val="bg1"/>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
          <p:nvSpPr>
            <p:cNvPr id="70" name="正方形/長方形 69">
              <a:extLst>
                <a:ext uri="{FF2B5EF4-FFF2-40B4-BE49-F238E27FC236}">
                  <a16:creationId xmlns:a16="http://schemas.microsoft.com/office/drawing/2014/main" id="{A8219FF3-D3C9-CF28-6C55-B0DB14001A47}"/>
                </a:ext>
              </a:extLst>
            </p:cNvPr>
            <p:cNvSpPr/>
            <p:nvPr/>
          </p:nvSpPr>
          <p:spPr>
            <a:xfrm>
              <a:off x="2548458" y="2952543"/>
              <a:ext cx="3383389" cy="402933"/>
            </a:xfrm>
            <a:prstGeom prst="rect">
              <a:avLst/>
            </a:prstGeom>
            <a:solidFill>
              <a:schemeClr val="bg1"/>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
          <p:nvSpPr>
            <p:cNvPr id="71" name="正方形/長方形 70">
              <a:extLst>
                <a:ext uri="{FF2B5EF4-FFF2-40B4-BE49-F238E27FC236}">
                  <a16:creationId xmlns:a16="http://schemas.microsoft.com/office/drawing/2014/main" id="{8D421E80-62C1-18C9-54BF-69258A4985EA}"/>
                </a:ext>
              </a:extLst>
            </p:cNvPr>
            <p:cNvSpPr/>
            <p:nvPr/>
          </p:nvSpPr>
          <p:spPr>
            <a:xfrm>
              <a:off x="4406277" y="3658691"/>
              <a:ext cx="3383389" cy="402933"/>
            </a:xfrm>
            <a:prstGeom prst="rect">
              <a:avLst/>
            </a:prstGeom>
            <a:solidFill>
              <a:schemeClr val="bg1"/>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
          <p:nvSpPr>
            <p:cNvPr id="72" name="正方形/長方形 71">
              <a:extLst>
                <a:ext uri="{FF2B5EF4-FFF2-40B4-BE49-F238E27FC236}">
                  <a16:creationId xmlns:a16="http://schemas.microsoft.com/office/drawing/2014/main" id="{01D00C74-A753-D3FD-9E89-B9775F90AFB6}"/>
                </a:ext>
              </a:extLst>
            </p:cNvPr>
            <p:cNvSpPr/>
            <p:nvPr/>
          </p:nvSpPr>
          <p:spPr>
            <a:xfrm>
              <a:off x="6265300" y="4364839"/>
              <a:ext cx="3383389" cy="402933"/>
            </a:xfrm>
            <a:prstGeom prst="rect">
              <a:avLst/>
            </a:prstGeom>
            <a:solidFill>
              <a:schemeClr val="bg1"/>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
          <p:nvSpPr>
            <p:cNvPr id="73" name="正方形/長方形 72">
              <a:extLst>
                <a:ext uri="{FF2B5EF4-FFF2-40B4-BE49-F238E27FC236}">
                  <a16:creationId xmlns:a16="http://schemas.microsoft.com/office/drawing/2014/main" id="{6A8FE332-1AB5-8248-BBAE-C317F3C7463D}"/>
                </a:ext>
              </a:extLst>
            </p:cNvPr>
            <p:cNvSpPr/>
            <p:nvPr/>
          </p:nvSpPr>
          <p:spPr>
            <a:xfrm>
              <a:off x="8124323" y="5070986"/>
              <a:ext cx="3383389" cy="402933"/>
            </a:xfrm>
            <a:prstGeom prst="rect">
              <a:avLst/>
            </a:prstGeom>
            <a:solidFill>
              <a:schemeClr val="bg1"/>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grpSp>
      <p:sp>
        <p:nvSpPr>
          <p:cNvPr id="119" name="テキスト ボックス 118">
            <a:extLst>
              <a:ext uri="{FF2B5EF4-FFF2-40B4-BE49-F238E27FC236}">
                <a16:creationId xmlns:a16="http://schemas.microsoft.com/office/drawing/2014/main" id="{098E9EA9-2EE7-A791-9C03-937EC1D7823C}"/>
              </a:ext>
            </a:extLst>
          </p:cNvPr>
          <p:cNvSpPr txBox="1"/>
          <p:nvPr/>
        </p:nvSpPr>
        <p:spPr>
          <a:xfrm>
            <a:off x="2223486" y="5555305"/>
            <a:ext cx="7745028" cy="711733"/>
          </a:xfrm>
          <a:prstGeom prst="rect">
            <a:avLst/>
          </a:prstGeom>
          <a:noFill/>
        </p:spPr>
        <p:txBody>
          <a:bodyPr wrap="square" rtlCol="0">
            <a:spAutoFit/>
          </a:bodyPr>
          <a:lstStyle/>
          <a:p>
            <a:pPr algn="ct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890460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D02625-90B0-073C-7F69-926D3E1016D9}"/>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2881E27A-5201-51CF-B54C-D11E2898B161}"/>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25</a:t>
            </a:fld>
            <a:endParaRPr lang="ja-JP" altLang="en-US" b="1" dirty="0">
              <a:solidFill>
                <a:schemeClr val="bg1"/>
              </a:solidFill>
              <a:latin typeface="メイリオ" panose="020B0604030504040204" pitchFamily="50" charset="-128"/>
            </a:endParaRPr>
          </a:p>
        </p:txBody>
      </p:sp>
      <p:sp>
        <p:nvSpPr>
          <p:cNvPr id="56" name="タイトル 1">
            <a:extLst>
              <a:ext uri="{FF2B5EF4-FFF2-40B4-BE49-F238E27FC236}">
                <a16:creationId xmlns:a16="http://schemas.microsoft.com/office/drawing/2014/main" id="{F9782380-A27E-27EB-5486-DA8DF82B427B}"/>
              </a:ext>
            </a:extLst>
          </p:cNvPr>
          <p:cNvSpPr txBox="1">
            <a:spLocks/>
          </p:cNvSpPr>
          <p:nvPr/>
        </p:nvSpPr>
        <p:spPr>
          <a:xfrm>
            <a:off x="47328" y="63289"/>
            <a:ext cx="10972800" cy="402933"/>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rgbClr val="40404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solidFill>
                  <a:schemeClr val="bg1"/>
                </a:solidFill>
              </a:rPr>
              <a:t>解決方法</a:t>
            </a:r>
            <a:endParaRPr lang="ja-JP" altLang="en-US" sz="800" b="0" dirty="0">
              <a:solidFill>
                <a:schemeClr val="bg1"/>
              </a:solidFill>
            </a:endParaRPr>
          </a:p>
        </p:txBody>
      </p:sp>
      <p:sp>
        <p:nvSpPr>
          <p:cNvPr id="76" name="矢印: 五方向 75">
            <a:extLst>
              <a:ext uri="{FF2B5EF4-FFF2-40B4-BE49-F238E27FC236}">
                <a16:creationId xmlns:a16="http://schemas.microsoft.com/office/drawing/2014/main" id="{9BDD4232-DBE7-E2D0-59B2-190E89830DD4}"/>
              </a:ext>
            </a:extLst>
          </p:cNvPr>
          <p:cNvSpPr/>
          <p:nvPr/>
        </p:nvSpPr>
        <p:spPr>
          <a:xfrm rot="5400000">
            <a:off x="6524327" y="2538987"/>
            <a:ext cx="3915390" cy="1662967"/>
          </a:xfrm>
          <a:prstGeom prst="homePlate">
            <a:avLst>
              <a:gd name="adj" fmla="val 30131"/>
            </a:avLst>
          </a:prstGeom>
          <a:solidFill>
            <a:srgbClr val="FCF9E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矢印: 五方向 76">
            <a:extLst>
              <a:ext uri="{FF2B5EF4-FFF2-40B4-BE49-F238E27FC236}">
                <a16:creationId xmlns:a16="http://schemas.microsoft.com/office/drawing/2014/main" id="{0E10FBD9-C8C5-AA33-6EC8-F017BA501934}"/>
              </a:ext>
            </a:extLst>
          </p:cNvPr>
          <p:cNvSpPr/>
          <p:nvPr/>
        </p:nvSpPr>
        <p:spPr>
          <a:xfrm rot="5400000">
            <a:off x="3282882" y="2565355"/>
            <a:ext cx="3915390" cy="1612447"/>
          </a:xfrm>
          <a:prstGeom prst="homePlate">
            <a:avLst>
              <a:gd name="adj" fmla="val 30131"/>
            </a:avLst>
          </a:prstGeom>
          <a:solidFill>
            <a:srgbClr val="FCF9E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8" name="グループ化 77">
            <a:extLst>
              <a:ext uri="{FF2B5EF4-FFF2-40B4-BE49-F238E27FC236}">
                <a16:creationId xmlns:a16="http://schemas.microsoft.com/office/drawing/2014/main" id="{590BE70F-770E-F9DA-BE12-D5396460C66B}"/>
              </a:ext>
            </a:extLst>
          </p:cNvPr>
          <p:cNvGrpSpPr/>
          <p:nvPr/>
        </p:nvGrpSpPr>
        <p:grpSpPr>
          <a:xfrm>
            <a:off x="2040724" y="1552854"/>
            <a:ext cx="9527396" cy="370129"/>
            <a:chOff x="2014710" y="1893808"/>
            <a:chExt cx="9605624" cy="370129"/>
          </a:xfrm>
        </p:grpSpPr>
        <p:sp>
          <p:nvSpPr>
            <p:cNvPr id="112" name="矢印: 五方向 111">
              <a:extLst>
                <a:ext uri="{FF2B5EF4-FFF2-40B4-BE49-F238E27FC236}">
                  <a16:creationId xmlns:a16="http://schemas.microsoft.com/office/drawing/2014/main" id="{4A50D090-BD98-FE7B-6A9A-78986006222F}"/>
                </a:ext>
              </a:extLst>
            </p:cNvPr>
            <p:cNvSpPr/>
            <p:nvPr/>
          </p:nvSpPr>
          <p:spPr>
            <a:xfrm>
              <a:off x="2014710" y="1905435"/>
              <a:ext cx="1543160" cy="347104"/>
            </a:xfrm>
            <a:prstGeom prst="homePlate">
              <a:avLst/>
            </a:prstGeom>
            <a:solidFill>
              <a:srgbClr val="F7EDBB"/>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lumMod val="75000"/>
                      <a:lumOff val="25000"/>
                    </a:schemeClr>
                  </a:solidFill>
                  <a:latin typeface="メイリオ" panose="020B0604030504040204" pitchFamily="50" charset="-128"/>
                  <a:ea typeface="メイリオ" panose="020B0604030504040204" pitchFamily="50" charset="-128"/>
                </a:rPr>
                <a:t>認知</a:t>
              </a:r>
            </a:p>
          </p:txBody>
        </p:sp>
        <p:sp>
          <p:nvSpPr>
            <p:cNvPr id="113" name="矢印: 五方向 112">
              <a:extLst>
                <a:ext uri="{FF2B5EF4-FFF2-40B4-BE49-F238E27FC236}">
                  <a16:creationId xmlns:a16="http://schemas.microsoft.com/office/drawing/2014/main" id="{4151D515-2AF5-874C-4DFC-5F6D3FD484C8}"/>
                </a:ext>
              </a:extLst>
            </p:cNvPr>
            <p:cNvSpPr/>
            <p:nvPr/>
          </p:nvSpPr>
          <p:spPr>
            <a:xfrm>
              <a:off x="3663369" y="1899047"/>
              <a:ext cx="1539218" cy="347104"/>
            </a:xfrm>
            <a:prstGeom prst="homePlate">
              <a:avLst/>
            </a:prstGeom>
            <a:solidFill>
              <a:srgbClr val="F7EDBB"/>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lumMod val="75000"/>
                      <a:lumOff val="25000"/>
                    </a:schemeClr>
                  </a:solidFill>
                  <a:latin typeface="メイリオ" panose="020B0604030504040204" pitchFamily="50" charset="-128"/>
                  <a:ea typeface="メイリオ" panose="020B0604030504040204" pitchFamily="50" charset="-128"/>
                </a:rPr>
                <a:t>集客</a:t>
              </a:r>
            </a:p>
          </p:txBody>
        </p:sp>
        <p:sp>
          <p:nvSpPr>
            <p:cNvPr id="114" name="矢印: 五方向 113">
              <a:extLst>
                <a:ext uri="{FF2B5EF4-FFF2-40B4-BE49-F238E27FC236}">
                  <a16:creationId xmlns:a16="http://schemas.microsoft.com/office/drawing/2014/main" id="{D9329B9B-E0CE-1613-875B-80244D1C9DF8}"/>
                </a:ext>
              </a:extLst>
            </p:cNvPr>
            <p:cNvSpPr/>
            <p:nvPr/>
          </p:nvSpPr>
          <p:spPr>
            <a:xfrm>
              <a:off x="5308086" y="1893808"/>
              <a:ext cx="1539218" cy="347104"/>
            </a:xfrm>
            <a:prstGeom prst="homePlate">
              <a:avLst/>
            </a:prstGeom>
            <a:solidFill>
              <a:srgbClr val="F7EDBB"/>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lumMod val="75000"/>
                      <a:lumOff val="25000"/>
                    </a:schemeClr>
                  </a:solidFill>
                  <a:latin typeface="メイリオ" panose="020B0604030504040204" pitchFamily="50" charset="-128"/>
                  <a:ea typeface="メイリオ" panose="020B0604030504040204" pitchFamily="50" charset="-128"/>
                </a:rPr>
                <a:t>見込獲得</a:t>
              </a:r>
            </a:p>
          </p:txBody>
        </p:sp>
        <p:sp>
          <p:nvSpPr>
            <p:cNvPr id="115" name="矢印: 五方向 114">
              <a:extLst>
                <a:ext uri="{FF2B5EF4-FFF2-40B4-BE49-F238E27FC236}">
                  <a16:creationId xmlns:a16="http://schemas.microsoft.com/office/drawing/2014/main" id="{2DA60C9C-2749-12C4-8776-2B0BCBC67DCD}"/>
                </a:ext>
              </a:extLst>
            </p:cNvPr>
            <p:cNvSpPr/>
            <p:nvPr/>
          </p:nvSpPr>
          <p:spPr>
            <a:xfrm>
              <a:off x="6952803" y="1893808"/>
              <a:ext cx="1539218" cy="347104"/>
            </a:xfrm>
            <a:prstGeom prst="homePlate">
              <a:avLst/>
            </a:prstGeom>
            <a:solidFill>
              <a:srgbClr val="F7EDBB"/>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lumMod val="75000"/>
                      <a:lumOff val="25000"/>
                    </a:schemeClr>
                  </a:solidFill>
                  <a:latin typeface="メイリオ" panose="020B0604030504040204" pitchFamily="50" charset="-128"/>
                  <a:ea typeface="メイリオ" panose="020B0604030504040204" pitchFamily="50" charset="-128"/>
                </a:rPr>
                <a:t>商談</a:t>
              </a:r>
            </a:p>
          </p:txBody>
        </p:sp>
        <p:sp>
          <p:nvSpPr>
            <p:cNvPr id="116" name="矢印: 五方向 115">
              <a:extLst>
                <a:ext uri="{FF2B5EF4-FFF2-40B4-BE49-F238E27FC236}">
                  <a16:creationId xmlns:a16="http://schemas.microsoft.com/office/drawing/2014/main" id="{73CE9D52-F887-16A4-D8A1-9850BD2D3B80}"/>
                </a:ext>
              </a:extLst>
            </p:cNvPr>
            <p:cNvSpPr/>
            <p:nvPr/>
          </p:nvSpPr>
          <p:spPr>
            <a:xfrm>
              <a:off x="8597520" y="1916833"/>
              <a:ext cx="1539218" cy="347104"/>
            </a:xfrm>
            <a:prstGeom prst="homePlate">
              <a:avLst/>
            </a:prstGeom>
            <a:solidFill>
              <a:srgbClr val="F7EDBB"/>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lumMod val="75000"/>
                      <a:lumOff val="25000"/>
                    </a:schemeClr>
                  </a:solidFill>
                  <a:latin typeface="メイリオ" panose="020B0604030504040204" pitchFamily="50" charset="-128"/>
                  <a:ea typeface="メイリオ" panose="020B0604030504040204" pitchFamily="50" charset="-128"/>
                </a:rPr>
                <a:t>契約</a:t>
              </a:r>
            </a:p>
          </p:txBody>
        </p:sp>
        <p:sp>
          <p:nvSpPr>
            <p:cNvPr id="117" name="矢印: 五方向 116">
              <a:extLst>
                <a:ext uri="{FF2B5EF4-FFF2-40B4-BE49-F238E27FC236}">
                  <a16:creationId xmlns:a16="http://schemas.microsoft.com/office/drawing/2014/main" id="{D3F704D0-7C19-DB31-B1F0-366698D1C6CB}"/>
                </a:ext>
              </a:extLst>
            </p:cNvPr>
            <p:cNvSpPr/>
            <p:nvPr/>
          </p:nvSpPr>
          <p:spPr>
            <a:xfrm>
              <a:off x="10242236" y="1916833"/>
              <a:ext cx="1378098" cy="347104"/>
            </a:xfrm>
            <a:prstGeom prst="homePlate">
              <a:avLst>
                <a:gd name="adj" fmla="val 0"/>
              </a:avLst>
            </a:prstGeom>
            <a:solidFill>
              <a:srgbClr val="F7EDBB"/>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lumMod val="75000"/>
                      <a:lumOff val="25000"/>
                    </a:schemeClr>
                  </a:solidFill>
                  <a:latin typeface="メイリオ" panose="020B0604030504040204" pitchFamily="50" charset="-128"/>
                  <a:ea typeface="メイリオ" panose="020B0604030504040204" pitchFamily="50" charset="-128"/>
                </a:rPr>
                <a:t>継続</a:t>
              </a:r>
            </a:p>
          </p:txBody>
        </p:sp>
      </p:grpSp>
      <p:sp>
        <p:nvSpPr>
          <p:cNvPr id="79" name="テキスト ボックス 78">
            <a:extLst>
              <a:ext uri="{FF2B5EF4-FFF2-40B4-BE49-F238E27FC236}">
                <a16:creationId xmlns:a16="http://schemas.microsoft.com/office/drawing/2014/main" id="{6111C38E-C303-EF35-4DF2-466DE1296510}"/>
              </a:ext>
            </a:extLst>
          </p:cNvPr>
          <p:cNvSpPr txBox="1"/>
          <p:nvPr/>
        </p:nvSpPr>
        <p:spPr>
          <a:xfrm>
            <a:off x="589316" y="1561686"/>
            <a:ext cx="1285587" cy="346249"/>
          </a:xfrm>
          <a:prstGeom prst="rect">
            <a:avLst/>
          </a:prstGeom>
          <a:noFill/>
        </p:spPr>
        <p:txBody>
          <a:bodyPr wrap="square">
            <a:spAutoFit/>
          </a:bodyPr>
          <a:lstStyle/>
          <a:p>
            <a:pPr algn="ctr">
              <a:lnSpc>
                <a:spcPct val="150000"/>
              </a:lnSpc>
              <a:spcBef>
                <a:spcPts val="400"/>
              </a:spcBef>
              <a:spcAft>
                <a:spcPts val="400"/>
              </a:spcAft>
            </a:pPr>
            <a:r>
              <a:rPr lang="ja-JP" altLang="en-US" sz="1200" b="1" dirty="0">
                <a:solidFill>
                  <a:schemeClr val="tx1">
                    <a:lumMod val="75000"/>
                    <a:lumOff val="25000"/>
                  </a:schemeClr>
                </a:solidFill>
                <a:latin typeface="Arial" panose="020B0604020202020204" pitchFamily="34" charset="0"/>
                <a:ea typeface="メイリオ" panose="020B0604030504040204" pitchFamily="50" charset="-128"/>
                <a:cs typeface="Arial" panose="020B0604020202020204" pitchFamily="34" charset="0"/>
              </a:rPr>
              <a:t>フェーズ</a:t>
            </a:r>
            <a:endParaRPr lang="en-US" altLang="ja-JP" sz="1200" b="1" dirty="0">
              <a:solidFill>
                <a:schemeClr val="tx1">
                  <a:lumMod val="75000"/>
                  <a:lumOff val="25000"/>
                </a:schemeClr>
              </a:solidFill>
              <a:latin typeface="Arial" panose="020B0604020202020204" pitchFamily="34" charset="0"/>
              <a:ea typeface="メイリオ" panose="020B0604030504040204" pitchFamily="50" charset="-128"/>
              <a:cs typeface="Arial" panose="020B0604020202020204" pitchFamily="34" charset="0"/>
            </a:endParaRPr>
          </a:p>
        </p:txBody>
      </p:sp>
      <p:sp>
        <p:nvSpPr>
          <p:cNvPr id="81" name="テキスト ボックス 80">
            <a:extLst>
              <a:ext uri="{FF2B5EF4-FFF2-40B4-BE49-F238E27FC236}">
                <a16:creationId xmlns:a16="http://schemas.microsoft.com/office/drawing/2014/main" id="{7F9674AF-D248-D20B-3B42-5B91EE292253}"/>
              </a:ext>
            </a:extLst>
          </p:cNvPr>
          <p:cNvSpPr txBox="1"/>
          <p:nvPr/>
        </p:nvSpPr>
        <p:spPr>
          <a:xfrm>
            <a:off x="601321" y="2631681"/>
            <a:ext cx="1285587" cy="346249"/>
          </a:xfrm>
          <a:prstGeom prst="rect">
            <a:avLst/>
          </a:prstGeom>
          <a:noFill/>
        </p:spPr>
        <p:txBody>
          <a:bodyPr wrap="square">
            <a:spAutoFit/>
          </a:bodyPr>
          <a:lstStyle/>
          <a:p>
            <a:pPr algn="ctr">
              <a:lnSpc>
                <a:spcPct val="150000"/>
              </a:lnSpc>
              <a:spcBef>
                <a:spcPts val="400"/>
              </a:spcBef>
              <a:spcAft>
                <a:spcPts val="400"/>
              </a:spcAft>
            </a:pPr>
            <a:r>
              <a:rPr lang="ja-JP" altLang="en-US" sz="1200" b="1" dirty="0">
                <a:solidFill>
                  <a:schemeClr val="tx1">
                    <a:lumMod val="75000"/>
                    <a:lumOff val="25000"/>
                  </a:schemeClr>
                </a:solidFill>
                <a:latin typeface="Arial" panose="020B0604020202020204" pitchFamily="34" charset="0"/>
                <a:ea typeface="メイリオ" panose="020B0604030504040204" pitchFamily="50" charset="-128"/>
                <a:cs typeface="Arial" panose="020B0604020202020204" pitchFamily="34" charset="0"/>
              </a:rPr>
              <a:t>施策</a:t>
            </a:r>
            <a:endParaRPr lang="en-US" altLang="ja-JP" sz="1200" b="1" dirty="0">
              <a:solidFill>
                <a:schemeClr val="tx1">
                  <a:lumMod val="75000"/>
                  <a:lumOff val="25000"/>
                </a:schemeClr>
              </a:solidFill>
              <a:latin typeface="Arial" panose="020B0604020202020204" pitchFamily="34" charset="0"/>
              <a:ea typeface="メイリオ" panose="020B0604030504040204" pitchFamily="50" charset="-128"/>
              <a:cs typeface="Arial" panose="020B0604020202020204" pitchFamily="34" charset="0"/>
            </a:endParaRPr>
          </a:p>
        </p:txBody>
      </p:sp>
      <p:cxnSp>
        <p:nvCxnSpPr>
          <p:cNvPr id="82" name="直線コネクタ 81">
            <a:extLst>
              <a:ext uri="{FF2B5EF4-FFF2-40B4-BE49-F238E27FC236}">
                <a16:creationId xmlns:a16="http://schemas.microsoft.com/office/drawing/2014/main" id="{3F8D7EEC-67D6-D48C-9530-EC6EFA115340}"/>
              </a:ext>
            </a:extLst>
          </p:cNvPr>
          <p:cNvCxnSpPr>
            <a:cxnSpLocks/>
          </p:cNvCxnSpPr>
          <p:nvPr/>
        </p:nvCxnSpPr>
        <p:spPr>
          <a:xfrm>
            <a:off x="599330" y="2061954"/>
            <a:ext cx="10959663"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3" name="直線コネクタ 82">
            <a:extLst>
              <a:ext uri="{FF2B5EF4-FFF2-40B4-BE49-F238E27FC236}">
                <a16:creationId xmlns:a16="http://schemas.microsoft.com/office/drawing/2014/main" id="{D161964C-CC3C-E063-1000-4044B24972C9}"/>
              </a:ext>
            </a:extLst>
          </p:cNvPr>
          <p:cNvCxnSpPr>
            <a:cxnSpLocks/>
          </p:cNvCxnSpPr>
          <p:nvPr/>
        </p:nvCxnSpPr>
        <p:spPr>
          <a:xfrm>
            <a:off x="608945" y="1413882"/>
            <a:ext cx="10959663"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84" name="正方形/長方形 83">
            <a:extLst>
              <a:ext uri="{FF2B5EF4-FFF2-40B4-BE49-F238E27FC236}">
                <a16:creationId xmlns:a16="http://schemas.microsoft.com/office/drawing/2014/main" id="{7D67EB6F-FBC0-4E60-6C89-C1A18A300E8C}"/>
              </a:ext>
            </a:extLst>
          </p:cNvPr>
          <p:cNvSpPr/>
          <p:nvPr/>
        </p:nvSpPr>
        <p:spPr>
          <a:xfrm>
            <a:off x="2042435" y="2498254"/>
            <a:ext cx="3160203" cy="227803"/>
          </a:xfrm>
          <a:prstGeom prst="rect">
            <a:avLst/>
          </a:prstGeom>
          <a:solidFill>
            <a:schemeClr val="bg1"/>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各種</a:t>
            </a:r>
            <a:r>
              <a:rPr kumimoji="1" lang="en-US" altLang="ja-JP" sz="1000" dirty="0">
                <a:solidFill>
                  <a:schemeClr val="tx1">
                    <a:lumMod val="75000"/>
                    <a:lumOff val="25000"/>
                  </a:schemeClr>
                </a:solidFill>
                <a:latin typeface="メイリオ" panose="020B0604030504040204" pitchFamily="50" charset="-128"/>
                <a:ea typeface="メイリオ" panose="020B0604030504040204" pitchFamily="50" charset="-128"/>
              </a:rPr>
              <a:t>SNS</a:t>
            </a:r>
            <a:endPar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85" name="正方形/長方形 84">
            <a:extLst>
              <a:ext uri="{FF2B5EF4-FFF2-40B4-BE49-F238E27FC236}">
                <a16:creationId xmlns:a16="http://schemas.microsoft.com/office/drawing/2014/main" id="{CF3F2A50-DDF6-03F4-BCAA-91F297FCF9B2}"/>
              </a:ext>
            </a:extLst>
          </p:cNvPr>
          <p:cNvSpPr/>
          <p:nvPr/>
        </p:nvSpPr>
        <p:spPr>
          <a:xfrm>
            <a:off x="2040724" y="3100432"/>
            <a:ext cx="3936709" cy="227803"/>
          </a:xfrm>
          <a:prstGeom prst="rect">
            <a:avLst/>
          </a:prstGeom>
          <a:solidFill>
            <a:schemeClr val="bg1"/>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メルマガ</a:t>
            </a:r>
          </a:p>
        </p:txBody>
      </p:sp>
      <p:sp>
        <p:nvSpPr>
          <p:cNvPr id="86" name="正方形/長方形 85">
            <a:extLst>
              <a:ext uri="{FF2B5EF4-FFF2-40B4-BE49-F238E27FC236}">
                <a16:creationId xmlns:a16="http://schemas.microsoft.com/office/drawing/2014/main" id="{387E3556-824E-FD96-AFCF-66A686CF6DE2}"/>
              </a:ext>
            </a:extLst>
          </p:cNvPr>
          <p:cNvSpPr/>
          <p:nvPr/>
        </p:nvSpPr>
        <p:spPr>
          <a:xfrm>
            <a:off x="2040724" y="2194043"/>
            <a:ext cx="9518269" cy="227803"/>
          </a:xfrm>
          <a:prstGeom prst="rect">
            <a:avLst/>
          </a:prstGeom>
          <a:solidFill>
            <a:schemeClr val="bg1"/>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オウンドメディア</a:t>
            </a:r>
          </a:p>
        </p:txBody>
      </p:sp>
      <p:sp>
        <p:nvSpPr>
          <p:cNvPr id="87" name="正方形/長方形 86">
            <a:extLst>
              <a:ext uri="{FF2B5EF4-FFF2-40B4-BE49-F238E27FC236}">
                <a16:creationId xmlns:a16="http://schemas.microsoft.com/office/drawing/2014/main" id="{95F5DDAB-A793-CFCB-199C-542338C2CD4F}"/>
              </a:ext>
            </a:extLst>
          </p:cNvPr>
          <p:cNvSpPr/>
          <p:nvPr/>
        </p:nvSpPr>
        <p:spPr>
          <a:xfrm>
            <a:off x="2040724" y="3404644"/>
            <a:ext cx="3917122" cy="227803"/>
          </a:xfrm>
          <a:prstGeom prst="rect">
            <a:avLst/>
          </a:prstGeom>
          <a:solidFill>
            <a:schemeClr val="bg1"/>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広告</a:t>
            </a:r>
          </a:p>
        </p:txBody>
      </p:sp>
      <p:sp>
        <p:nvSpPr>
          <p:cNvPr id="91" name="正方形/長方形 90">
            <a:extLst>
              <a:ext uri="{FF2B5EF4-FFF2-40B4-BE49-F238E27FC236}">
                <a16:creationId xmlns:a16="http://schemas.microsoft.com/office/drawing/2014/main" id="{46FE3C3A-9427-E033-2782-BFC5CD807F7C}"/>
              </a:ext>
            </a:extLst>
          </p:cNvPr>
          <p:cNvSpPr/>
          <p:nvPr/>
        </p:nvSpPr>
        <p:spPr>
          <a:xfrm>
            <a:off x="4429177" y="2802465"/>
            <a:ext cx="1617623" cy="234536"/>
          </a:xfrm>
          <a:prstGeom prst="rect">
            <a:avLst/>
          </a:prstGeom>
          <a:solidFill>
            <a:schemeClr val="bg1"/>
          </a:solidFill>
          <a:ln w="19050">
            <a:solidFill>
              <a:srgbClr val="E2C1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
        <p:nvSpPr>
          <p:cNvPr id="92" name="テキスト ボックス 91">
            <a:extLst>
              <a:ext uri="{FF2B5EF4-FFF2-40B4-BE49-F238E27FC236}">
                <a16:creationId xmlns:a16="http://schemas.microsoft.com/office/drawing/2014/main" id="{444B4764-FD34-42F7-DFB1-22B1378F683A}"/>
              </a:ext>
            </a:extLst>
          </p:cNvPr>
          <p:cNvSpPr txBox="1"/>
          <p:nvPr/>
        </p:nvSpPr>
        <p:spPr>
          <a:xfrm>
            <a:off x="618559" y="5370085"/>
            <a:ext cx="10940434" cy="810478"/>
          </a:xfrm>
          <a:prstGeom prst="rect">
            <a:avLst/>
          </a:prstGeom>
          <a:noFill/>
        </p:spPr>
        <p:txBody>
          <a:bodyPr wrap="square">
            <a:spAutoFit/>
          </a:bodyPr>
          <a:lstStyle/>
          <a:p>
            <a:pPr algn="ctr">
              <a:spcBef>
                <a:spcPts val="400"/>
              </a:spcBef>
              <a:spcAft>
                <a:spcPts val="400"/>
              </a:spcAft>
            </a:pPr>
            <a:r>
              <a:rPr lang="ja-JP" altLang="en-US" sz="2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テキストが入ります。テキストが入ります。テキストが入ります。</a:t>
            </a:r>
            <a:endParaRPr lang="en-US" altLang="ja-JP" sz="2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ctr">
              <a:spcBef>
                <a:spcPts val="400"/>
              </a:spcBef>
              <a:spcAft>
                <a:spcPts val="400"/>
              </a:spcAft>
            </a:pPr>
            <a:r>
              <a:rPr lang="ja-JP" altLang="en-US" sz="2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テキストが入ります。テキストが入ります。</a:t>
            </a:r>
            <a:endParaRPr lang="en-US" altLang="ja-JP" sz="2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93" name="グループ化 92">
            <a:extLst>
              <a:ext uri="{FF2B5EF4-FFF2-40B4-BE49-F238E27FC236}">
                <a16:creationId xmlns:a16="http://schemas.microsoft.com/office/drawing/2014/main" id="{85D056F1-AFBA-7AF6-7212-86F9519AF6CC}"/>
              </a:ext>
            </a:extLst>
          </p:cNvPr>
          <p:cNvGrpSpPr/>
          <p:nvPr/>
        </p:nvGrpSpPr>
        <p:grpSpPr>
          <a:xfrm>
            <a:off x="532779" y="3764534"/>
            <a:ext cx="10959663" cy="1031274"/>
            <a:chOff x="494383" y="3765878"/>
            <a:chExt cx="11049652" cy="1031274"/>
          </a:xfrm>
        </p:grpSpPr>
        <p:grpSp>
          <p:nvGrpSpPr>
            <p:cNvPr id="96" name="グループ化 95">
              <a:extLst>
                <a:ext uri="{FF2B5EF4-FFF2-40B4-BE49-F238E27FC236}">
                  <a16:creationId xmlns:a16="http://schemas.microsoft.com/office/drawing/2014/main" id="{3AC898E3-613B-EBFF-2C08-ABD98F2CF934}"/>
                </a:ext>
              </a:extLst>
            </p:cNvPr>
            <p:cNvGrpSpPr/>
            <p:nvPr/>
          </p:nvGrpSpPr>
          <p:grpSpPr>
            <a:xfrm>
              <a:off x="2014710" y="3891278"/>
              <a:ext cx="9481890" cy="771213"/>
              <a:chOff x="583393" y="2404656"/>
              <a:chExt cx="10913207" cy="887630"/>
            </a:xfrm>
          </p:grpSpPr>
          <p:cxnSp>
            <p:nvCxnSpPr>
              <p:cNvPr id="100" name="直線コネクタ 99">
                <a:extLst>
                  <a:ext uri="{FF2B5EF4-FFF2-40B4-BE49-F238E27FC236}">
                    <a16:creationId xmlns:a16="http://schemas.microsoft.com/office/drawing/2014/main" id="{2C401028-00C8-AB35-D60D-FC1EA50C0DE9}"/>
                  </a:ext>
                </a:extLst>
              </p:cNvPr>
              <p:cNvCxnSpPr>
                <a:cxnSpLocks/>
              </p:cNvCxnSpPr>
              <p:nvPr/>
            </p:nvCxnSpPr>
            <p:spPr>
              <a:xfrm>
                <a:off x="583393" y="2874193"/>
                <a:ext cx="10913207" cy="0"/>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101" name="直線コネクタ 100">
                <a:extLst>
                  <a:ext uri="{FF2B5EF4-FFF2-40B4-BE49-F238E27FC236}">
                    <a16:creationId xmlns:a16="http://schemas.microsoft.com/office/drawing/2014/main" id="{827316A3-CC81-E75F-B4E1-9D1B569AF347}"/>
                  </a:ext>
                </a:extLst>
              </p:cNvPr>
              <p:cNvCxnSpPr>
                <a:cxnSpLocks/>
                <a:stCxn id="104" idx="2"/>
                <a:endCxn id="105" idx="4"/>
              </p:cNvCxnSpPr>
              <p:nvPr/>
            </p:nvCxnSpPr>
            <p:spPr>
              <a:xfrm flipH="1">
                <a:off x="3302344" y="2815555"/>
                <a:ext cx="1965133" cy="293331"/>
              </a:xfrm>
              <a:prstGeom prst="line">
                <a:avLst/>
              </a:prstGeom>
              <a:ln w="38100">
                <a:solidFill>
                  <a:schemeClr val="accent2">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02" name="直線コネクタ 101">
                <a:extLst>
                  <a:ext uri="{FF2B5EF4-FFF2-40B4-BE49-F238E27FC236}">
                    <a16:creationId xmlns:a16="http://schemas.microsoft.com/office/drawing/2014/main" id="{D20BE265-76BA-2955-B8A6-5F59694015D2}"/>
                  </a:ext>
                </a:extLst>
              </p:cNvPr>
              <p:cNvCxnSpPr>
                <a:cxnSpLocks/>
                <a:stCxn id="105" idx="4"/>
                <a:endCxn id="103" idx="1"/>
              </p:cNvCxnSpPr>
              <p:nvPr/>
            </p:nvCxnSpPr>
            <p:spPr>
              <a:xfrm flipH="1">
                <a:off x="1590600" y="3108886"/>
                <a:ext cx="1711744" cy="134732"/>
              </a:xfrm>
              <a:prstGeom prst="line">
                <a:avLst/>
              </a:prstGeom>
              <a:ln w="3175">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03" name="フリーフォーム: 図形 102">
                <a:extLst>
                  <a:ext uri="{FF2B5EF4-FFF2-40B4-BE49-F238E27FC236}">
                    <a16:creationId xmlns:a16="http://schemas.microsoft.com/office/drawing/2014/main" id="{09982AA5-9472-FB77-70D4-D60E3AC780B2}"/>
                  </a:ext>
                </a:extLst>
              </p:cNvPr>
              <p:cNvSpPr/>
              <p:nvPr/>
            </p:nvSpPr>
            <p:spPr>
              <a:xfrm rot="2700000" flipH="1">
                <a:off x="1424539" y="3126268"/>
                <a:ext cx="166018" cy="166018"/>
              </a:xfrm>
              <a:custGeom>
                <a:avLst/>
                <a:gdLst>
                  <a:gd name="connsiteX0" fmla="*/ 413602 w 1413853"/>
                  <a:gd name="connsiteY0" fmla="*/ 0 h 1413853"/>
                  <a:gd name="connsiteX1" fmla="*/ 0 w 1413853"/>
                  <a:gd name="connsiteY1" fmla="*/ 413602 h 1413853"/>
                  <a:gd name="connsiteX2" fmla="*/ 0 w 1413853"/>
                  <a:gd name="connsiteY2" fmla="*/ 586650 h 1413853"/>
                  <a:gd name="connsiteX3" fmla="*/ 0 w 1413853"/>
                  <a:gd name="connsiteY3" fmla="*/ 1413853 h 1413853"/>
                  <a:gd name="connsiteX4" fmla="*/ 827203 w 1413853"/>
                  <a:gd name="connsiteY4" fmla="*/ 1413853 h 1413853"/>
                  <a:gd name="connsiteX5" fmla="*/ 1000251 w 1413853"/>
                  <a:gd name="connsiteY5" fmla="*/ 1413853 h 1413853"/>
                  <a:gd name="connsiteX6" fmla="*/ 1413853 w 1413853"/>
                  <a:gd name="connsiteY6" fmla="*/ 1000251 h 1413853"/>
                  <a:gd name="connsiteX7" fmla="*/ 1000251 w 1413853"/>
                  <a:gd name="connsiteY7" fmla="*/ 586649 h 1413853"/>
                  <a:gd name="connsiteX8" fmla="*/ 827204 w 1413853"/>
                  <a:gd name="connsiteY8" fmla="*/ 586649 h 1413853"/>
                  <a:gd name="connsiteX9" fmla="*/ 827204 w 1413853"/>
                  <a:gd name="connsiteY9" fmla="*/ 413602 h 1413853"/>
                  <a:gd name="connsiteX10" fmla="*/ 413602 w 1413853"/>
                  <a:gd name="connsiteY10" fmla="*/ 0 h 141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13853" h="1413853">
                    <a:moveTo>
                      <a:pt x="413602" y="0"/>
                    </a:moveTo>
                    <a:cubicBezTo>
                      <a:pt x="185176" y="0"/>
                      <a:pt x="0" y="185176"/>
                      <a:pt x="0" y="413602"/>
                    </a:cubicBezTo>
                    <a:lnTo>
                      <a:pt x="0" y="586650"/>
                    </a:lnTo>
                    <a:lnTo>
                      <a:pt x="0" y="1413853"/>
                    </a:lnTo>
                    <a:lnTo>
                      <a:pt x="827203" y="1413853"/>
                    </a:lnTo>
                    <a:lnTo>
                      <a:pt x="1000251" y="1413853"/>
                    </a:lnTo>
                    <a:cubicBezTo>
                      <a:pt x="1228677" y="1413853"/>
                      <a:pt x="1413853" y="1228677"/>
                      <a:pt x="1413853" y="1000251"/>
                    </a:cubicBezTo>
                    <a:cubicBezTo>
                      <a:pt x="1413853" y="771825"/>
                      <a:pt x="1228677" y="586649"/>
                      <a:pt x="1000251" y="586649"/>
                    </a:cubicBezTo>
                    <a:lnTo>
                      <a:pt x="827204" y="586649"/>
                    </a:lnTo>
                    <a:lnTo>
                      <a:pt x="827204" y="413602"/>
                    </a:lnTo>
                    <a:cubicBezTo>
                      <a:pt x="827204" y="185176"/>
                      <a:pt x="642028" y="0"/>
                      <a:pt x="413602" y="0"/>
                    </a:cubicBezTo>
                    <a:close/>
                  </a:path>
                </a:pathLst>
              </a:custGeom>
              <a:solidFill>
                <a:schemeClr val="tx2">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dirty="0"/>
              </a:p>
            </p:txBody>
          </p:sp>
          <p:sp>
            <p:nvSpPr>
              <p:cNvPr id="104" name="フリーフォーム: 図形 103">
                <a:extLst>
                  <a:ext uri="{FF2B5EF4-FFF2-40B4-BE49-F238E27FC236}">
                    <a16:creationId xmlns:a16="http://schemas.microsoft.com/office/drawing/2014/main" id="{EE67E2D3-02E9-6AC9-ADC1-559E5091AB99}"/>
                  </a:ext>
                </a:extLst>
              </p:cNvPr>
              <p:cNvSpPr/>
              <p:nvPr/>
            </p:nvSpPr>
            <p:spPr>
              <a:xfrm rot="2700000" flipH="1">
                <a:off x="5115785" y="2683837"/>
                <a:ext cx="166018" cy="166018"/>
              </a:xfrm>
              <a:custGeom>
                <a:avLst/>
                <a:gdLst>
                  <a:gd name="connsiteX0" fmla="*/ 413602 w 1413853"/>
                  <a:gd name="connsiteY0" fmla="*/ 0 h 1413853"/>
                  <a:gd name="connsiteX1" fmla="*/ 0 w 1413853"/>
                  <a:gd name="connsiteY1" fmla="*/ 413602 h 1413853"/>
                  <a:gd name="connsiteX2" fmla="*/ 0 w 1413853"/>
                  <a:gd name="connsiteY2" fmla="*/ 586650 h 1413853"/>
                  <a:gd name="connsiteX3" fmla="*/ 0 w 1413853"/>
                  <a:gd name="connsiteY3" fmla="*/ 1413853 h 1413853"/>
                  <a:gd name="connsiteX4" fmla="*/ 827203 w 1413853"/>
                  <a:gd name="connsiteY4" fmla="*/ 1413853 h 1413853"/>
                  <a:gd name="connsiteX5" fmla="*/ 1000251 w 1413853"/>
                  <a:gd name="connsiteY5" fmla="*/ 1413853 h 1413853"/>
                  <a:gd name="connsiteX6" fmla="*/ 1413853 w 1413853"/>
                  <a:gd name="connsiteY6" fmla="*/ 1000251 h 1413853"/>
                  <a:gd name="connsiteX7" fmla="*/ 1000251 w 1413853"/>
                  <a:gd name="connsiteY7" fmla="*/ 586649 h 1413853"/>
                  <a:gd name="connsiteX8" fmla="*/ 827204 w 1413853"/>
                  <a:gd name="connsiteY8" fmla="*/ 586649 h 1413853"/>
                  <a:gd name="connsiteX9" fmla="*/ 827204 w 1413853"/>
                  <a:gd name="connsiteY9" fmla="*/ 413602 h 1413853"/>
                  <a:gd name="connsiteX10" fmla="*/ 413602 w 1413853"/>
                  <a:gd name="connsiteY10" fmla="*/ 0 h 141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13853" h="1413853">
                    <a:moveTo>
                      <a:pt x="413602" y="0"/>
                    </a:moveTo>
                    <a:cubicBezTo>
                      <a:pt x="185176" y="0"/>
                      <a:pt x="0" y="185176"/>
                      <a:pt x="0" y="413602"/>
                    </a:cubicBezTo>
                    <a:lnTo>
                      <a:pt x="0" y="586650"/>
                    </a:lnTo>
                    <a:lnTo>
                      <a:pt x="0" y="1413853"/>
                    </a:lnTo>
                    <a:lnTo>
                      <a:pt x="827203" y="1413853"/>
                    </a:lnTo>
                    <a:lnTo>
                      <a:pt x="1000251" y="1413853"/>
                    </a:lnTo>
                    <a:cubicBezTo>
                      <a:pt x="1228677" y="1413853"/>
                      <a:pt x="1413853" y="1228677"/>
                      <a:pt x="1413853" y="1000251"/>
                    </a:cubicBezTo>
                    <a:cubicBezTo>
                      <a:pt x="1413853" y="771825"/>
                      <a:pt x="1228677" y="586649"/>
                      <a:pt x="1000251" y="586649"/>
                    </a:cubicBezTo>
                    <a:lnTo>
                      <a:pt x="827204" y="586649"/>
                    </a:lnTo>
                    <a:lnTo>
                      <a:pt x="827204" y="413602"/>
                    </a:lnTo>
                    <a:cubicBezTo>
                      <a:pt x="827204" y="185176"/>
                      <a:pt x="642028" y="0"/>
                      <a:pt x="413602" y="0"/>
                    </a:cubicBezTo>
                    <a:close/>
                  </a:path>
                </a:pathLst>
              </a:custGeom>
              <a:solidFill>
                <a:schemeClr val="accent2">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dirty="0"/>
              </a:p>
            </p:txBody>
          </p:sp>
          <p:sp>
            <p:nvSpPr>
              <p:cNvPr id="105" name="フリーフォーム: 図形 104">
                <a:extLst>
                  <a:ext uri="{FF2B5EF4-FFF2-40B4-BE49-F238E27FC236}">
                    <a16:creationId xmlns:a16="http://schemas.microsoft.com/office/drawing/2014/main" id="{9DED3317-C563-EAAB-6152-7B9C97C00FFA}"/>
                  </a:ext>
                </a:extLst>
              </p:cNvPr>
              <p:cNvSpPr/>
              <p:nvPr/>
            </p:nvSpPr>
            <p:spPr>
              <a:xfrm rot="2700000" flipH="1">
                <a:off x="3288018" y="2977168"/>
                <a:ext cx="166018" cy="166018"/>
              </a:xfrm>
              <a:custGeom>
                <a:avLst/>
                <a:gdLst>
                  <a:gd name="connsiteX0" fmla="*/ 413602 w 1413853"/>
                  <a:gd name="connsiteY0" fmla="*/ 0 h 1413853"/>
                  <a:gd name="connsiteX1" fmla="*/ 0 w 1413853"/>
                  <a:gd name="connsiteY1" fmla="*/ 413602 h 1413853"/>
                  <a:gd name="connsiteX2" fmla="*/ 0 w 1413853"/>
                  <a:gd name="connsiteY2" fmla="*/ 586650 h 1413853"/>
                  <a:gd name="connsiteX3" fmla="*/ 0 w 1413853"/>
                  <a:gd name="connsiteY3" fmla="*/ 1413853 h 1413853"/>
                  <a:gd name="connsiteX4" fmla="*/ 827203 w 1413853"/>
                  <a:gd name="connsiteY4" fmla="*/ 1413853 h 1413853"/>
                  <a:gd name="connsiteX5" fmla="*/ 1000251 w 1413853"/>
                  <a:gd name="connsiteY5" fmla="*/ 1413853 h 1413853"/>
                  <a:gd name="connsiteX6" fmla="*/ 1413853 w 1413853"/>
                  <a:gd name="connsiteY6" fmla="*/ 1000251 h 1413853"/>
                  <a:gd name="connsiteX7" fmla="*/ 1000251 w 1413853"/>
                  <a:gd name="connsiteY7" fmla="*/ 586649 h 1413853"/>
                  <a:gd name="connsiteX8" fmla="*/ 827204 w 1413853"/>
                  <a:gd name="connsiteY8" fmla="*/ 586649 h 1413853"/>
                  <a:gd name="connsiteX9" fmla="*/ 827204 w 1413853"/>
                  <a:gd name="connsiteY9" fmla="*/ 413602 h 1413853"/>
                  <a:gd name="connsiteX10" fmla="*/ 413602 w 1413853"/>
                  <a:gd name="connsiteY10" fmla="*/ 0 h 141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13853" h="1413853">
                    <a:moveTo>
                      <a:pt x="413602" y="0"/>
                    </a:moveTo>
                    <a:cubicBezTo>
                      <a:pt x="185176" y="0"/>
                      <a:pt x="0" y="185176"/>
                      <a:pt x="0" y="413602"/>
                    </a:cubicBezTo>
                    <a:lnTo>
                      <a:pt x="0" y="586650"/>
                    </a:lnTo>
                    <a:lnTo>
                      <a:pt x="0" y="1413853"/>
                    </a:lnTo>
                    <a:lnTo>
                      <a:pt x="827203" y="1413853"/>
                    </a:lnTo>
                    <a:lnTo>
                      <a:pt x="1000251" y="1413853"/>
                    </a:lnTo>
                    <a:cubicBezTo>
                      <a:pt x="1228677" y="1413853"/>
                      <a:pt x="1413853" y="1228677"/>
                      <a:pt x="1413853" y="1000251"/>
                    </a:cubicBezTo>
                    <a:cubicBezTo>
                      <a:pt x="1413853" y="771825"/>
                      <a:pt x="1228677" y="586649"/>
                      <a:pt x="1000251" y="586649"/>
                    </a:cubicBezTo>
                    <a:lnTo>
                      <a:pt x="827204" y="586649"/>
                    </a:lnTo>
                    <a:lnTo>
                      <a:pt x="827204" y="413602"/>
                    </a:lnTo>
                    <a:cubicBezTo>
                      <a:pt x="827204" y="185176"/>
                      <a:pt x="642028" y="0"/>
                      <a:pt x="413602" y="0"/>
                    </a:cubicBezTo>
                    <a:close/>
                  </a:path>
                </a:pathLst>
              </a:custGeom>
              <a:solidFill>
                <a:schemeClr val="accent1">
                  <a:lumMod val="60000"/>
                  <a:lumOff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dirty="0"/>
              </a:p>
            </p:txBody>
          </p:sp>
          <p:sp>
            <p:nvSpPr>
              <p:cNvPr id="106" name="フリーフォーム: 図形 105">
                <a:extLst>
                  <a:ext uri="{FF2B5EF4-FFF2-40B4-BE49-F238E27FC236}">
                    <a16:creationId xmlns:a16="http://schemas.microsoft.com/office/drawing/2014/main" id="{AB86895B-64B6-5D2A-A49C-02A892A5FB63}"/>
                  </a:ext>
                </a:extLst>
              </p:cNvPr>
              <p:cNvSpPr/>
              <p:nvPr/>
            </p:nvSpPr>
            <p:spPr>
              <a:xfrm rot="2700000" flipH="1">
                <a:off x="7010029" y="2606908"/>
                <a:ext cx="166018" cy="166018"/>
              </a:xfrm>
              <a:custGeom>
                <a:avLst/>
                <a:gdLst>
                  <a:gd name="connsiteX0" fmla="*/ 413602 w 1413853"/>
                  <a:gd name="connsiteY0" fmla="*/ 0 h 1413853"/>
                  <a:gd name="connsiteX1" fmla="*/ 0 w 1413853"/>
                  <a:gd name="connsiteY1" fmla="*/ 413602 h 1413853"/>
                  <a:gd name="connsiteX2" fmla="*/ 0 w 1413853"/>
                  <a:gd name="connsiteY2" fmla="*/ 586650 h 1413853"/>
                  <a:gd name="connsiteX3" fmla="*/ 0 w 1413853"/>
                  <a:gd name="connsiteY3" fmla="*/ 1413853 h 1413853"/>
                  <a:gd name="connsiteX4" fmla="*/ 827203 w 1413853"/>
                  <a:gd name="connsiteY4" fmla="*/ 1413853 h 1413853"/>
                  <a:gd name="connsiteX5" fmla="*/ 1000251 w 1413853"/>
                  <a:gd name="connsiteY5" fmla="*/ 1413853 h 1413853"/>
                  <a:gd name="connsiteX6" fmla="*/ 1413853 w 1413853"/>
                  <a:gd name="connsiteY6" fmla="*/ 1000251 h 1413853"/>
                  <a:gd name="connsiteX7" fmla="*/ 1000251 w 1413853"/>
                  <a:gd name="connsiteY7" fmla="*/ 586649 h 1413853"/>
                  <a:gd name="connsiteX8" fmla="*/ 827204 w 1413853"/>
                  <a:gd name="connsiteY8" fmla="*/ 586649 h 1413853"/>
                  <a:gd name="connsiteX9" fmla="*/ 827204 w 1413853"/>
                  <a:gd name="connsiteY9" fmla="*/ 413602 h 1413853"/>
                  <a:gd name="connsiteX10" fmla="*/ 413602 w 1413853"/>
                  <a:gd name="connsiteY10" fmla="*/ 0 h 141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13853" h="1413853">
                    <a:moveTo>
                      <a:pt x="413602" y="0"/>
                    </a:moveTo>
                    <a:cubicBezTo>
                      <a:pt x="185176" y="0"/>
                      <a:pt x="0" y="185176"/>
                      <a:pt x="0" y="413602"/>
                    </a:cubicBezTo>
                    <a:lnTo>
                      <a:pt x="0" y="586650"/>
                    </a:lnTo>
                    <a:lnTo>
                      <a:pt x="0" y="1413853"/>
                    </a:lnTo>
                    <a:lnTo>
                      <a:pt x="827203" y="1413853"/>
                    </a:lnTo>
                    <a:lnTo>
                      <a:pt x="1000251" y="1413853"/>
                    </a:lnTo>
                    <a:cubicBezTo>
                      <a:pt x="1228677" y="1413853"/>
                      <a:pt x="1413853" y="1228677"/>
                      <a:pt x="1413853" y="1000251"/>
                    </a:cubicBezTo>
                    <a:cubicBezTo>
                      <a:pt x="1413853" y="771825"/>
                      <a:pt x="1228677" y="586649"/>
                      <a:pt x="1000251" y="586649"/>
                    </a:cubicBezTo>
                    <a:lnTo>
                      <a:pt x="827204" y="586649"/>
                    </a:lnTo>
                    <a:lnTo>
                      <a:pt x="827204" y="413602"/>
                    </a:lnTo>
                    <a:cubicBezTo>
                      <a:pt x="827204" y="185176"/>
                      <a:pt x="642028" y="0"/>
                      <a:pt x="413602" y="0"/>
                    </a:cubicBezTo>
                    <a:close/>
                  </a:path>
                </a:pathLst>
              </a:custGeom>
              <a:solidFill>
                <a:schemeClr val="accent2">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dirty="0"/>
              </a:p>
            </p:txBody>
          </p:sp>
          <p:sp>
            <p:nvSpPr>
              <p:cNvPr id="107" name="フリーフォーム: 図形 106">
                <a:extLst>
                  <a:ext uri="{FF2B5EF4-FFF2-40B4-BE49-F238E27FC236}">
                    <a16:creationId xmlns:a16="http://schemas.microsoft.com/office/drawing/2014/main" id="{40F39F96-4AC0-2337-53C7-1C00476B556C}"/>
                  </a:ext>
                </a:extLst>
              </p:cNvPr>
              <p:cNvSpPr/>
              <p:nvPr/>
            </p:nvSpPr>
            <p:spPr>
              <a:xfrm rot="2700000" flipH="1">
                <a:off x="8927689" y="2404656"/>
                <a:ext cx="166018" cy="166018"/>
              </a:xfrm>
              <a:custGeom>
                <a:avLst/>
                <a:gdLst>
                  <a:gd name="connsiteX0" fmla="*/ 413602 w 1413853"/>
                  <a:gd name="connsiteY0" fmla="*/ 0 h 1413853"/>
                  <a:gd name="connsiteX1" fmla="*/ 0 w 1413853"/>
                  <a:gd name="connsiteY1" fmla="*/ 413602 h 1413853"/>
                  <a:gd name="connsiteX2" fmla="*/ 0 w 1413853"/>
                  <a:gd name="connsiteY2" fmla="*/ 586650 h 1413853"/>
                  <a:gd name="connsiteX3" fmla="*/ 0 w 1413853"/>
                  <a:gd name="connsiteY3" fmla="*/ 1413853 h 1413853"/>
                  <a:gd name="connsiteX4" fmla="*/ 827203 w 1413853"/>
                  <a:gd name="connsiteY4" fmla="*/ 1413853 h 1413853"/>
                  <a:gd name="connsiteX5" fmla="*/ 1000251 w 1413853"/>
                  <a:gd name="connsiteY5" fmla="*/ 1413853 h 1413853"/>
                  <a:gd name="connsiteX6" fmla="*/ 1413853 w 1413853"/>
                  <a:gd name="connsiteY6" fmla="*/ 1000251 h 1413853"/>
                  <a:gd name="connsiteX7" fmla="*/ 1000251 w 1413853"/>
                  <a:gd name="connsiteY7" fmla="*/ 586649 h 1413853"/>
                  <a:gd name="connsiteX8" fmla="*/ 827204 w 1413853"/>
                  <a:gd name="connsiteY8" fmla="*/ 586649 h 1413853"/>
                  <a:gd name="connsiteX9" fmla="*/ 827204 w 1413853"/>
                  <a:gd name="connsiteY9" fmla="*/ 413602 h 1413853"/>
                  <a:gd name="connsiteX10" fmla="*/ 413602 w 1413853"/>
                  <a:gd name="connsiteY10" fmla="*/ 0 h 141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13853" h="1413853">
                    <a:moveTo>
                      <a:pt x="413602" y="0"/>
                    </a:moveTo>
                    <a:cubicBezTo>
                      <a:pt x="185176" y="0"/>
                      <a:pt x="0" y="185176"/>
                      <a:pt x="0" y="413602"/>
                    </a:cubicBezTo>
                    <a:lnTo>
                      <a:pt x="0" y="586650"/>
                    </a:lnTo>
                    <a:lnTo>
                      <a:pt x="0" y="1413853"/>
                    </a:lnTo>
                    <a:lnTo>
                      <a:pt x="827203" y="1413853"/>
                    </a:lnTo>
                    <a:lnTo>
                      <a:pt x="1000251" y="1413853"/>
                    </a:lnTo>
                    <a:cubicBezTo>
                      <a:pt x="1228677" y="1413853"/>
                      <a:pt x="1413853" y="1228677"/>
                      <a:pt x="1413853" y="1000251"/>
                    </a:cubicBezTo>
                    <a:cubicBezTo>
                      <a:pt x="1413853" y="771825"/>
                      <a:pt x="1228677" y="586649"/>
                      <a:pt x="1000251" y="586649"/>
                    </a:cubicBezTo>
                    <a:lnTo>
                      <a:pt x="827204" y="586649"/>
                    </a:lnTo>
                    <a:lnTo>
                      <a:pt x="827204" y="413602"/>
                    </a:lnTo>
                    <a:cubicBezTo>
                      <a:pt x="827204" y="185176"/>
                      <a:pt x="642028" y="0"/>
                      <a:pt x="413602" y="0"/>
                    </a:cubicBezTo>
                    <a:close/>
                  </a:path>
                </a:pathLst>
              </a:custGeom>
              <a:solidFill>
                <a:schemeClr val="accent2">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dirty="0"/>
              </a:p>
            </p:txBody>
          </p:sp>
          <p:sp>
            <p:nvSpPr>
              <p:cNvPr id="108" name="フリーフォーム: 図形 107">
                <a:extLst>
                  <a:ext uri="{FF2B5EF4-FFF2-40B4-BE49-F238E27FC236}">
                    <a16:creationId xmlns:a16="http://schemas.microsoft.com/office/drawing/2014/main" id="{3F4DBED5-CFEB-25EC-72AD-0C1500DA5C08}"/>
                  </a:ext>
                </a:extLst>
              </p:cNvPr>
              <p:cNvSpPr/>
              <p:nvPr/>
            </p:nvSpPr>
            <p:spPr>
              <a:xfrm rot="2700000" flipH="1">
                <a:off x="10747095" y="2540025"/>
                <a:ext cx="166018" cy="166018"/>
              </a:xfrm>
              <a:custGeom>
                <a:avLst/>
                <a:gdLst>
                  <a:gd name="connsiteX0" fmla="*/ 413602 w 1413853"/>
                  <a:gd name="connsiteY0" fmla="*/ 0 h 1413853"/>
                  <a:gd name="connsiteX1" fmla="*/ 0 w 1413853"/>
                  <a:gd name="connsiteY1" fmla="*/ 413602 h 1413853"/>
                  <a:gd name="connsiteX2" fmla="*/ 0 w 1413853"/>
                  <a:gd name="connsiteY2" fmla="*/ 586650 h 1413853"/>
                  <a:gd name="connsiteX3" fmla="*/ 0 w 1413853"/>
                  <a:gd name="connsiteY3" fmla="*/ 1413853 h 1413853"/>
                  <a:gd name="connsiteX4" fmla="*/ 827203 w 1413853"/>
                  <a:gd name="connsiteY4" fmla="*/ 1413853 h 1413853"/>
                  <a:gd name="connsiteX5" fmla="*/ 1000251 w 1413853"/>
                  <a:gd name="connsiteY5" fmla="*/ 1413853 h 1413853"/>
                  <a:gd name="connsiteX6" fmla="*/ 1413853 w 1413853"/>
                  <a:gd name="connsiteY6" fmla="*/ 1000251 h 1413853"/>
                  <a:gd name="connsiteX7" fmla="*/ 1000251 w 1413853"/>
                  <a:gd name="connsiteY7" fmla="*/ 586649 h 1413853"/>
                  <a:gd name="connsiteX8" fmla="*/ 827204 w 1413853"/>
                  <a:gd name="connsiteY8" fmla="*/ 586649 h 1413853"/>
                  <a:gd name="connsiteX9" fmla="*/ 827204 w 1413853"/>
                  <a:gd name="connsiteY9" fmla="*/ 413602 h 1413853"/>
                  <a:gd name="connsiteX10" fmla="*/ 413602 w 1413853"/>
                  <a:gd name="connsiteY10" fmla="*/ 0 h 141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13853" h="1413853">
                    <a:moveTo>
                      <a:pt x="413602" y="0"/>
                    </a:moveTo>
                    <a:cubicBezTo>
                      <a:pt x="185176" y="0"/>
                      <a:pt x="0" y="185176"/>
                      <a:pt x="0" y="413602"/>
                    </a:cubicBezTo>
                    <a:lnTo>
                      <a:pt x="0" y="586650"/>
                    </a:lnTo>
                    <a:lnTo>
                      <a:pt x="0" y="1413853"/>
                    </a:lnTo>
                    <a:lnTo>
                      <a:pt x="827203" y="1413853"/>
                    </a:lnTo>
                    <a:lnTo>
                      <a:pt x="1000251" y="1413853"/>
                    </a:lnTo>
                    <a:cubicBezTo>
                      <a:pt x="1228677" y="1413853"/>
                      <a:pt x="1413853" y="1228677"/>
                      <a:pt x="1413853" y="1000251"/>
                    </a:cubicBezTo>
                    <a:cubicBezTo>
                      <a:pt x="1413853" y="771825"/>
                      <a:pt x="1228677" y="586649"/>
                      <a:pt x="1000251" y="586649"/>
                    </a:cubicBezTo>
                    <a:lnTo>
                      <a:pt x="827204" y="586649"/>
                    </a:lnTo>
                    <a:lnTo>
                      <a:pt x="827204" y="413602"/>
                    </a:lnTo>
                    <a:cubicBezTo>
                      <a:pt x="827204" y="185176"/>
                      <a:pt x="642028" y="0"/>
                      <a:pt x="413602" y="0"/>
                    </a:cubicBezTo>
                    <a:close/>
                  </a:path>
                </a:pathLst>
              </a:custGeom>
              <a:solidFill>
                <a:schemeClr val="accent2">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dirty="0"/>
              </a:p>
            </p:txBody>
          </p:sp>
          <p:cxnSp>
            <p:nvCxnSpPr>
              <p:cNvPr id="109" name="直線コネクタ 108">
                <a:extLst>
                  <a:ext uri="{FF2B5EF4-FFF2-40B4-BE49-F238E27FC236}">
                    <a16:creationId xmlns:a16="http://schemas.microsoft.com/office/drawing/2014/main" id="{59296505-386A-E266-A480-D6885A9A8833}"/>
                  </a:ext>
                </a:extLst>
              </p:cNvPr>
              <p:cNvCxnSpPr>
                <a:cxnSpLocks/>
                <a:stCxn id="106" idx="4"/>
                <a:endCxn id="104" idx="1"/>
              </p:cNvCxnSpPr>
              <p:nvPr/>
            </p:nvCxnSpPr>
            <p:spPr>
              <a:xfrm flipH="1">
                <a:off x="5281846" y="2738627"/>
                <a:ext cx="1742509" cy="62560"/>
              </a:xfrm>
              <a:prstGeom prst="line">
                <a:avLst/>
              </a:prstGeom>
              <a:ln w="3175">
                <a:solidFill>
                  <a:schemeClr val="accent2">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10" name="直線コネクタ 109">
                <a:extLst>
                  <a:ext uri="{FF2B5EF4-FFF2-40B4-BE49-F238E27FC236}">
                    <a16:creationId xmlns:a16="http://schemas.microsoft.com/office/drawing/2014/main" id="{456DCC30-2EB0-CF5F-F42D-AE57074360B2}"/>
                  </a:ext>
                </a:extLst>
              </p:cNvPr>
              <p:cNvCxnSpPr>
                <a:cxnSpLocks/>
                <a:stCxn id="107" idx="5"/>
                <a:endCxn id="106" idx="1"/>
              </p:cNvCxnSpPr>
              <p:nvPr/>
            </p:nvCxnSpPr>
            <p:spPr>
              <a:xfrm flipH="1">
                <a:off x="7176089" y="2522006"/>
                <a:ext cx="1751557" cy="202252"/>
              </a:xfrm>
              <a:prstGeom prst="line">
                <a:avLst/>
              </a:prstGeom>
              <a:ln w="38100">
                <a:solidFill>
                  <a:schemeClr val="accent2">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11" name="直線コネクタ 110">
                <a:extLst>
                  <a:ext uri="{FF2B5EF4-FFF2-40B4-BE49-F238E27FC236}">
                    <a16:creationId xmlns:a16="http://schemas.microsoft.com/office/drawing/2014/main" id="{D51F3FC2-3B2B-5E15-0FB7-4887FF7EE87B}"/>
                  </a:ext>
                </a:extLst>
              </p:cNvPr>
              <p:cNvCxnSpPr>
                <a:cxnSpLocks/>
                <a:stCxn id="108" idx="4"/>
                <a:endCxn id="107" idx="2"/>
              </p:cNvCxnSpPr>
              <p:nvPr/>
            </p:nvCxnSpPr>
            <p:spPr>
              <a:xfrm flipH="1" flipV="1">
                <a:off x="9079381" y="2536375"/>
                <a:ext cx="1682040" cy="135369"/>
              </a:xfrm>
              <a:prstGeom prst="line">
                <a:avLst/>
              </a:prstGeom>
              <a:ln w="3175">
                <a:solidFill>
                  <a:schemeClr val="accent2">
                    <a:lumMod val="20000"/>
                    <a:lumOff val="80000"/>
                  </a:schemeClr>
                </a:solidFill>
              </a:ln>
            </p:spPr>
            <p:style>
              <a:lnRef idx="1">
                <a:schemeClr val="accent1"/>
              </a:lnRef>
              <a:fillRef idx="0">
                <a:schemeClr val="accent1"/>
              </a:fillRef>
              <a:effectRef idx="0">
                <a:schemeClr val="accent1"/>
              </a:effectRef>
              <a:fontRef idx="minor">
                <a:schemeClr val="tx1"/>
              </a:fontRef>
            </p:style>
          </p:cxnSp>
        </p:grpSp>
        <p:sp>
          <p:nvSpPr>
            <p:cNvPr id="97" name="テキスト ボックス 96">
              <a:extLst>
                <a:ext uri="{FF2B5EF4-FFF2-40B4-BE49-F238E27FC236}">
                  <a16:creationId xmlns:a16="http://schemas.microsoft.com/office/drawing/2014/main" id="{D7E84735-ABB5-2A35-1B08-AE3329425EE4}"/>
                </a:ext>
              </a:extLst>
            </p:cNvPr>
            <p:cNvSpPr txBox="1"/>
            <p:nvPr/>
          </p:nvSpPr>
          <p:spPr>
            <a:xfrm>
              <a:off x="561480" y="4122780"/>
              <a:ext cx="1296143" cy="346249"/>
            </a:xfrm>
            <a:prstGeom prst="rect">
              <a:avLst/>
            </a:prstGeom>
            <a:noFill/>
          </p:spPr>
          <p:txBody>
            <a:bodyPr wrap="square">
              <a:spAutoFit/>
            </a:bodyPr>
            <a:lstStyle/>
            <a:p>
              <a:pPr algn="ctr">
                <a:lnSpc>
                  <a:spcPct val="150000"/>
                </a:lnSpc>
                <a:spcBef>
                  <a:spcPts val="400"/>
                </a:spcBef>
                <a:spcAft>
                  <a:spcPts val="400"/>
                </a:spcAft>
              </a:pPr>
              <a:r>
                <a:rPr lang="ja-JP" altLang="en-US" sz="1200" b="1" dirty="0">
                  <a:solidFill>
                    <a:schemeClr val="tx1">
                      <a:lumMod val="75000"/>
                      <a:lumOff val="25000"/>
                    </a:schemeClr>
                  </a:solidFill>
                  <a:latin typeface="Arial" panose="020B0604020202020204" pitchFamily="34" charset="0"/>
                  <a:ea typeface="メイリオ" panose="020B0604030504040204" pitchFamily="50" charset="-128"/>
                  <a:cs typeface="Arial" panose="020B0604020202020204" pitchFamily="34" charset="0"/>
                </a:rPr>
                <a:t>期待</a:t>
              </a:r>
              <a:endParaRPr lang="en-US" altLang="ja-JP" sz="1200" b="1" dirty="0">
                <a:solidFill>
                  <a:schemeClr val="tx1">
                    <a:lumMod val="75000"/>
                    <a:lumOff val="25000"/>
                  </a:schemeClr>
                </a:solidFill>
                <a:latin typeface="Arial" panose="020B0604020202020204" pitchFamily="34" charset="0"/>
                <a:ea typeface="メイリオ" panose="020B0604030504040204" pitchFamily="50" charset="-128"/>
                <a:cs typeface="Arial" panose="020B0604020202020204" pitchFamily="34" charset="0"/>
              </a:endParaRPr>
            </a:p>
          </p:txBody>
        </p:sp>
        <p:cxnSp>
          <p:nvCxnSpPr>
            <p:cNvPr id="98" name="直線コネクタ 97">
              <a:extLst>
                <a:ext uri="{FF2B5EF4-FFF2-40B4-BE49-F238E27FC236}">
                  <a16:creationId xmlns:a16="http://schemas.microsoft.com/office/drawing/2014/main" id="{7B03DE88-EB9C-EF02-DD26-04D6D3CC6675}"/>
                </a:ext>
              </a:extLst>
            </p:cNvPr>
            <p:cNvCxnSpPr>
              <a:cxnSpLocks/>
            </p:cNvCxnSpPr>
            <p:nvPr/>
          </p:nvCxnSpPr>
          <p:spPr>
            <a:xfrm>
              <a:off x="494383" y="3765878"/>
              <a:ext cx="11049652"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99" name="直線コネクタ 98">
              <a:extLst>
                <a:ext uri="{FF2B5EF4-FFF2-40B4-BE49-F238E27FC236}">
                  <a16:creationId xmlns:a16="http://schemas.microsoft.com/office/drawing/2014/main" id="{8503F014-4B06-8123-18B4-CF1DFE302F67}"/>
                </a:ext>
              </a:extLst>
            </p:cNvPr>
            <p:cNvCxnSpPr>
              <a:cxnSpLocks/>
            </p:cNvCxnSpPr>
            <p:nvPr/>
          </p:nvCxnSpPr>
          <p:spPr>
            <a:xfrm>
              <a:off x="494383" y="4797152"/>
              <a:ext cx="11049652"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grpSp>
      <p:sp>
        <p:nvSpPr>
          <p:cNvPr id="94" name="正方形/長方形 93">
            <a:extLst>
              <a:ext uri="{FF2B5EF4-FFF2-40B4-BE49-F238E27FC236}">
                <a16:creationId xmlns:a16="http://schemas.microsoft.com/office/drawing/2014/main" id="{CD98EA66-5CAA-930E-F018-88D9F5F214D1}"/>
              </a:ext>
            </a:extLst>
          </p:cNvPr>
          <p:cNvSpPr/>
          <p:nvPr/>
        </p:nvSpPr>
        <p:spPr>
          <a:xfrm>
            <a:off x="9335085" y="3100546"/>
            <a:ext cx="2010330" cy="227803"/>
          </a:xfrm>
          <a:prstGeom prst="rect">
            <a:avLst/>
          </a:prstGeom>
          <a:solidFill>
            <a:schemeClr val="bg1"/>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メルマガ</a:t>
            </a:r>
          </a:p>
        </p:txBody>
      </p:sp>
      <p:sp>
        <p:nvSpPr>
          <p:cNvPr id="95" name="正方形/長方形 94">
            <a:extLst>
              <a:ext uri="{FF2B5EF4-FFF2-40B4-BE49-F238E27FC236}">
                <a16:creationId xmlns:a16="http://schemas.microsoft.com/office/drawing/2014/main" id="{6CB15C80-39C0-E0A2-3390-C8E7502F0B90}"/>
              </a:ext>
            </a:extLst>
          </p:cNvPr>
          <p:cNvSpPr/>
          <p:nvPr/>
        </p:nvSpPr>
        <p:spPr>
          <a:xfrm>
            <a:off x="7683852" y="2802465"/>
            <a:ext cx="1617623" cy="234536"/>
          </a:xfrm>
          <a:prstGeom prst="rect">
            <a:avLst/>
          </a:prstGeom>
          <a:solidFill>
            <a:schemeClr val="bg1"/>
          </a:solidFill>
          <a:ln w="19050">
            <a:solidFill>
              <a:srgbClr val="E2C1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Tree>
    <p:extLst>
      <p:ext uri="{BB962C8B-B14F-4D97-AF65-F5344CB8AC3E}">
        <p14:creationId xmlns:p14="http://schemas.microsoft.com/office/powerpoint/2010/main" val="41581435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09068B-6EFC-E84F-FD53-2F131453C7A5}"/>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8FB5B30C-3A5A-4372-E845-4EF40455CC81}"/>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26</a:t>
            </a:fld>
            <a:endParaRPr lang="ja-JP" altLang="en-US" b="1" dirty="0">
              <a:solidFill>
                <a:schemeClr val="bg1"/>
              </a:solidFill>
              <a:latin typeface="メイリオ" panose="020B0604030504040204" pitchFamily="50" charset="-128"/>
            </a:endParaRPr>
          </a:p>
        </p:txBody>
      </p:sp>
      <p:sp>
        <p:nvSpPr>
          <p:cNvPr id="56" name="タイトル 1">
            <a:extLst>
              <a:ext uri="{FF2B5EF4-FFF2-40B4-BE49-F238E27FC236}">
                <a16:creationId xmlns:a16="http://schemas.microsoft.com/office/drawing/2014/main" id="{82D25388-BA63-A292-7AC1-F320C986594C}"/>
              </a:ext>
            </a:extLst>
          </p:cNvPr>
          <p:cNvSpPr txBox="1">
            <a:spLocks/>
          </p:cNvSpPr>
          <p:nvPr/>
        </p:nvSpPr>
        <p:spPr>
          <a:xfrm>
            <a:off x="47328" y="63289"/>
            <a:ext cx="10972800" cy="402933"/>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rgbClr val="40404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solidFill>
                  <a:schemeClr val="bg1"/>
                </a:solidFill>
              </a:rPr>
              <a:t>選ばれる理由</a:t>
            </a:r>
            <a:endParaRPr lang="ja-JP" altLang="en-US" sz="800" b="0" dirty="0">
              <a:solidFill>
                <a:schemeClr val="bg1"/>
              </a:solidFill>
            </a:endParaRPr>
          </a:p>
        </p:txBody>
      </p:sp>
      <p:sp>
        <p:nvSpPr>
          <p:cNvPr id="6" name="テキスト ボックス 5">
            <a:extLst>
              <a:ext uri="{FF2B5EF4-FFF2-40B4-BE49-F238E27FC236}">
                <a16:creationId xmlns:a16="http://schemas.microsoft.com/office/drawing/2014/main" id="{A72E91A7-74E3-4122-9FAC-7BCE47CFA73A}"/>
              </a:ext>
            </a:extLst>
          </p:cNvPr>
          <p:cNvSpPr txBox="1">
            <a:spLocks/>
          </p:cNvSpPr>
          <p:nvPr/>
        </p:nvSpPr>
        <p:spPr>
          <a:xfrm>
            <a:off x="2454547" y="5063989"/>
            <a:ext cx="7282905" cy="1071402"/>
          </a:xfrm>
          <a:prstGeom prst="rect">
            <a:avLst/>
          </a:prstGeom>
          <a:noFill/>
          <a:ln w="38100">
            <a:noFill/>
          </a:ln>
        </p:spPr>
        <p:txBody>
          <a:bodyPr wrap="square" lIns="180000" tIns="180000" rIns="180000" bIns="180000" rtlCol="0">
            <a:spAutoFit/>
          </a:bodyPr>
          <a:lstStyle/>
          <a:p>
            <a:pPr algn="ctr">
              <a:lnSpc>
                <a:spcPct val="150000"/>
              </a:lnSpc>
            </a:pPr>
            <a:r>
              <a:rPr lang="ja-JP" altLang="en-US" sz="1600" dirty="0">
                <a:solidFill>
                  <a:srgbClr val="404040"/>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テキストが入ります。テキストが入ります。テキストが入ります。テキストが入ります。テキストが入ります。テキストが入ります。</a:t>
            </a:r>
            <a:endParaRPr lang="en-US" altLang="ja-JP" sz="1600" dirty="0">
              <a:solidFill>
                <a:srgbClr val="404040"/>
              </a:solidFill>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F1EC2F69-26D6-BBFE-14BD-3658CE04F61C}"/>
              </a:ext>
            </a:extLst>
          </p:cNvPr>
          <p:cNvSpPr txBox="1">
            <a:spLocks/>
          </p:cNvSpPr>
          <p:nvPr/>
        </p:nvSpPr>
        <p:spPr>
          <a:xfrm>
            <a:off x="1180291" y="2279564"/>
            <a:ext cx="3414785" cy="864743"/>
          </a:xfrm>
          <a:prstGeom prst="rect">
            <a:avLst/>
          </a:prstGeom>
          <a:noFill/>
          <a:ln w="38100">
            <a:noFill/>
          </a:ln>
        </p:spPr>
        <p:txBody>
          <a:bodyPr wrap="square" lIns="180000" tIns="180000" rIns="180000" bIns="180000" rtlCol="0">
            <a:spAutoFit/>
          </a:bodyPr>
          <a:lstStyle/>
          <a:p>
            <a:pPr algn="ctr">
              <a:lnSpc>
                <a:spcPct val="150000"/>
              </a:lnSpc>
            </a:pPr>
            <a:r>
              <a:rPr lang="ja-JP" altLang="en-US" sz="2400" b="1" dirty="0">
                <a:solidFill>
                  <a:schemeClr val="tx1">
                    <a:lumMod val="85000"/>
                    <a:lumOff val="15000"/>
                  </a:schemeClr>
                </a:solidFill>
                <a:latin typeface="メイリオ" panose="020B0604030504040204" pitchFamily="50" charset="-128"/>
                <a:ea typeface="メイリオ" panose="020B0604030504040204" pitchFamily="50" charset="-128"/>
              </a:rPr>
              <a:t>テキスト</a:t>
            </a:r>
          </a:p>
        </p:txBody>
      </p:sp>
      <p:sp>
        <p:nvSpPr>
          <p:cNvPr id="8" name="テキスト ボックス 7">
            <a:extLst>
              <a:ext uri="{FF2B5EF4-FFF2-40B4-BE49-F238E27FC236}">
                <a16:creationId xmlns:a16="http://schemas.microsoft.com/office/drawing/2014/main" id="{3B95C0CF-4527-8B05-D24C-A82D1C1086AA}"/>
              </a:ext>
            </a:extLst>
          </p:cNvPr>
          <p:cNvSpPr txBox="1">
            <a:spLocks/>
          </p:cNvSpPr>
          <p:nvPr/>
        </p:nvSpPr>
        <p:spPr>
          <a:xfrm>
            <a:off x="4578237" y="2279564"/>
            <a:ext cx="3062743" cy="864743"/>
          </a:xfrm>
          <a:prstGeom prst="rect">
            <a:avLst/>
          </a:prstGeom>
          <a:noFill/>
          <a:ln w="38100">
            <a:noFill/>
          </a:ln>
        </p:spPr>
        <p:txBody>
          <a:bodyPr wrap="square" lIns="180000" tIns="180000" rIns="180000" bIns="180000" rtlCol="0">
            <a:spAutoFit/>
          </a:bodyPr>
          <a:lstStyle/>
          <a:p>
            <a:pPr algn="ctr">
              <a:lnSpc>
                <a:spcPct val="150000"/>
              </a:lnSpc>
            </a:pPr>
            <a:r>
              <a:rPr lang="ja-JP" altLang="en-US" sz="2400" b="1" dirty="0">
                <a:solidFill>
                  <a:schemeClr val="tx1">
                    <a:lumMod val="85000"/>
                    <a:lumOff val="15000"/>
                  </a:schemeClr>
                </a:solidFill>
                <a:latin typeface="メイリオ" panose="020B0604030504040204" pitchFamily="50" charset="-128"/>
                <a:ea typeface="メイリオ" panose="020B0604030504040204" pitchFamily="50" charset="-128"/>
              </a:rPr>
              <a:t>テキスト</a:t>
            </a:r>
          </a:p>
        </p:txBody>
      </p:sp>
      <p:sp>
        <p:nvSpPr>
          <p:cNvPr id="11" name="テキスト ボックス 10">
            <a:extLst>
              <a:ext uri="{FF2B5EF4-FFF2-40B4-BE49-F238E27FC236}">
                <a16:creationId xmlns:a16="http://schemas.microsoft.com/office/drawing/2014/main" id="{F6BC8929-6243-03E2-B54E-FE834B01984B}"/>
              </a:ext>
            </a:extLst>
          </p:cNvPr>
          <p:cNvSpPr txBox="1">
            <a:spLocks/>
          </p:cNvSpPr>
          <p:nvPr/>
        </p:nvSpPr>
        <p:spPr>
          <a:xfrm>
            <a:off x="7598796" y="2279564"/>
            <a:ext cx="3361669" cy="864743"/>
          </a:xfrm>
          <a:prstGeom prst="rect">
            <a:avLst/>
          </a:prstGeom>
          <a:noFill/>
          <a:ln w="38100">
            <a:noFill/>
          </a:ln>
        </p:spPr>
        <p:txBody>
          <a:bodyPr wrap="square" lIns="180000" tIns="180000" rIns="180000" bIns="180000" rtlCol="0">
            <a:spAutoFit/>
          </a:bodyPr>
          <a:lstStyle/>
          <a:p>
            <a:pPr algn="ctr">
              <a:lnSpc>
                <a:spcPct val="150000"/>
              </a:lnSpc>
            </a:pPr>
            <a:r>
              <a:rPr lang="ja-JP" altLang="en-US" sz="2400" b="1" dirty="0">
                <a:solidFill>
                  <a:schemeClr val="tx1">
                    <a:lumMod val="85000"/>
                    <a:lumOff val="15000"/>
                  </a:schemeClr>
                </a:solidFill>
                <a:latin typeface="メイリオ" panose="020B0604030504040204" pitchFamily="50" charset="-128"/>
                <a:ea typeface="メイリオ" panose="020B0604030504040204" pitchFamily="50" charset="-128"/>
              </a:rPr>
              <a:t>テキスト</a:t>
            </a:r>
          </a:p>
        </p:txBody>
      </p:sp>
      <p:grpSp>
        <p:nvGrpSpPr>
          <p:cNvPr id="13" name="グループ化 12">
            <a:extLst>
              <a:ext uri="{FF2B5EF4-FFF2-40B4-BE49-F238E27FC236}">
                <a16:creationId xmlns:a16="http://schemas.microsoft.com/office/drawing/2014/main" id="{9ACA0819-E073-0903-2CEA-48BD5AA52442}"/>
              </a:ext>
            </a:extLst>
          </p:cNvPr>
          <p:cNvGrpSpPr/>
          <p:nvPr/>
        </p:nvGrpSpPr>
        <p:grpSpPr>
          <a:xfrm>
            <a:off x="1155895" y="1346532"/>
            <a:ext cx="3535949" cy="3468773"/>
            <a:chOff x="687843" y="1661065"/>
            <a:chExt cx="3535949" cy="3468773"/>
          </a:xfrm>
        </p:grpSpPr>
        <p:sp>
          <p:nvSpPr>
            <p:cNvPr id="14" name="楕円 13">
              <a:extLst>
                <a:ext uri="{FF2B5EF4-FFF2-40B4-BE49-F238E27FC236}">
                  <a16:creationId xmlns:a16="http://schemas.microsoft.com/office/drawing/2014/main" id="{6E58A94C-6A12-C8F9-50CA-A387D91680D7}"/>
                </a:ext>
              </a:extLst>
            </p:cNvPr>
            <p:cNvSpPr/>
            <p:nvPr/>
          </p:nvSpPr>
          <p:spPr>
            <a:xfrm>
              <a:off x="725809" y="1742553"/>
              <a:ext cx="3384376" cy="3384376"/>
            </a:xfrm>
            <a:prstGeom prst="ellipse">
              <a:avLst/>
            </a:prstGeom>
            <a:ln w="3175">
              <a:gradFill flip="none" rotWithShape="1">
                <a:gsLst>
                  <a:gs pos="0">
                    <a:srgbClr val="E0B92C"/>
                  </a:gs>
                  <a:gs pos="100000">
                    <a:schemeClr val="accent4">
                      <a:lumMod val="60000"/>
                      <a:lumOff val="40000"/>
                    </a:schemeClr>
                  </a:gs>
                </a:gsLst>
                <a:lin ang="18900000" scaled="1"/>
                <a:tileRect/>
              </a:gra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5" name="楕円 14">
              <a:extLst>
                <a:ext uri="{FF2B5EF4-FFF2-40B4-BE49-F238E27FC236}">
                  <a16:creationId xmlns:a16="http://schemas.microsoft.com/office/drawing/2014/main" id="{7D0CDAA9-5778-D6FC-7D6D-AABB8AEEA4EA}"/>
                </a:ext>
              </a:extLst>
            </p:cNvPr>
            <p:cNvSpPr/>
            <p:nvPr/>
          </p:nvSpPr>
          <p:spPr>
            <a:xfrm>
              <a:off x="687843" y="1745462"/>
              <a:ext cx="3384376" cy="3384376"/>
            </a:xfrm>
            <a:prstGeom prst="ellipse">
              <a:avLst/>
            </a:prstGeom>
            <a:ln w="3175">
              <a:gradFill flip="none" rotWithShape="1">
                <a:gsLst>
                  <a:gs pos="0">
                    <a:srgbClr val="E0B92C"/>
                  </a:gs>
                  <a:gs pos="100000">
                    <a:schemeClr val="accent4">
                      <a:lumMod val="60000"/>
                      <a:lumOff val="40000"/>
                    </a:schemeClr>
                  </a:gs>
                </a:gsLst>
                <a:lin ang="18900000" scaled="1"/>
                <a:tileRect/>
              </a:gra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6" name="楕円 15">
              <a:extLst>
                <a:ext uri="{FF2B5EF4-FFF2-40B4-BE49-F238E27FC236}">
                  <a16:creationId xmlns:a16="http://schemas.microsoft.com/office/drawing/2014/main" id="{260E8FC1-BF27-F045-4085-EA8A66EC186D}"/>
                </a:ext>
              </a:extLst>
            </p:cNvPr>
            <p:cNvSpPr/>
            <p:nvPr/>
          </p:nvSpPr>
          <p:spPr>
            <a:xfrm>
              <a:off x="839416" y="1745462"/>
              <a:ext cx="3384376" cy="3384376"/>
            </a:xfrm>
            <a:prstGeom prst="ellipse">
              <a:avLst/>
            </a:prstGeom>
            <a:ln w="3175">
              <a:gradFill flip="none" rotWithShape="1">
                <a:gsLst>
                  <a:gs pos="0">
                    <a:srgbClr val="E0B92C"/>
                  </a:gs>
                  <a:gs pos="100000">
                    <a:schemeClr val="accent4">
                      <a:lumMod val="60000"/>
                      <a:lumOff val="40000"/>
                    </a:schemeClr>
                  </a:gs>
                </a:gsLst>
                <a:lin ang="18900000" scaled="1"/>
                <a:tileRect/>
              </a:gra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7" name="楕円 16">
              <a:extLst>
                <a:ext uri="{FF2B5EF4-FFF2-40B4-BE49-F238E27FC236}">
                  <a16:creationId xmlns:a16="http://schemas.microsoft.com/office/drawing/2014/main" id="{104FBA85-797E-3437-8978-0ABA37DB9445}"/>
                </a:ext>
              </a:extLst>
            </p:cNvPr>
            <p:cNvSpPr/>
            <p:nvPr/>
          </p:nvSpPr>
          <p:spPr>
            <a:xfrm>
              <a:off x="763775" y="1661065"/>
              <a:ext cx="3384376" cy="3384376"/>
            </a:xfrm>
            <a:prstGeom prst="ellipse">
              <a:avLst/>
            </a:prstGeom>
            <a:ln w="3175">
              <a:gradFill flip="none" rotWithShape="1">
                <a:gsLst>
                  <a:gs pos="0">
                    <a:srgbClr val="E0B92C"/>
                  </a:gs>
                  <a:gs pos="100000">
                    <a:schemeClr val="accent4">
                      <a:lumMod val="60000"/>
                      <a:lumOff val="40000"/>
                    </a:schemeClr>
                  </a:gs>
                </a:gsLst>
                <a:lin ang="18900000" scaled="1"/>
                <a:tileRect/>
              </a:gra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grpSp>
      <p:grpSp>
        <p:nvGrpSpPr>
          <p:cNvPr id="18" name="グループ化 17">
            <a:extLst>
              <a:ext uri="{FF2B5EF4-FFF2-40B4-BE49-F238E27FC236}">
                <a16:creationId xmlns:a16="http://schemas.microsoft.com/office/drawing/2014/main" id="{F60FAAFE-887D-F2AC-A747-F1DC6F7DAF17}"/>
              </a:ext>
            </a:extLst>
          </p:cNvPr>
          <p:cNvGrpSpPr/>
          <p:nvPr/>
        </p:nvGrpSpPr>
        <p:grpSpPr>
          <a:xfrm>
            <a:off x="4328027" y="1346532"/>
            <a:ext cx="3535949" cy="3468773"/>
            <a:chOff x="687843" y="1661065"/>
            <a:chExt cx="3535949" cy="3468773"/>
          </a:xfrm>
        </p:grpSpPr>
        <p:sp>
          <p:nvSpPr>
            <p:cNvPr id="19" name="楕円 18">
              <a:extLst>
                <a:ext uri="{FF2B5EF4-FFF2-40B4-BE49-F238E27FC236}">
                  <a16:creationId xmlns:a16="http://schemas.microsoft.com/office/drawing/2014/main" id="{B6224C9F-43F5-160B-BD54-E48B66BA4CBC}"/>
                </a:ext>
              </a:extLst>
            </p:cNvPr>
            <p:cNvSpPr/>
            <p:nvPr/>
          </p:nvSpPr>
          <p:spPr>
            <a:xfrm>
              <a:off x="725809" y="1742553"/>
              <a:ext cx="3384376" cy="3384376"/>
            </a:xfrm>
            <a:prstGeom prst="ellipse">
              <a:avLst/>
            </a:prstGeom>
            <a:ln w="3175">
              <a:gradFill flip="none" rotWithShape="1">
                <a:gsLst>
                  <a:gs pos="0">
                    <a:srgbClr val="E0B92C"/>
                  </a:gs>
                  <a:gs pos="100000">
                    <a:schemeClr val="accent4">
                      <a:lumMod val="60000"/>
                      <a:lumOff val="40000"/>
                    </a:schemeClr>
                  </a:gs>
                </a:gsLst>
                <a:lin ang="18900000" scaled="1"/>
                <a:tileRect/>
              </a:gra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20" name="楕円 19">
              <a:extLst>
                <a:ext uri="{FF2B5EF4-FFF2-40B4-BE49-F238E27FC236}">
                  <a16:creationId xmlns:a16="http://schemas.microsoft.com/office/drawing/2014/main" id="{FD57047C-D02E-7924-94CA-2F49336F4B74}"/>
                </a:ext>
              </a:extLst>
            </p:cNvPr>
            <p:cNvSpPr/>
            <p:nvPr/>
          </p:nvSpPr>
          <p:spPr>
            <a:xfrm>
              <a:off x="687843" y="1745462"/>
              <a:ext cx="3384376" cy="3384376"/>
            </a:xfrm>
            <a:prstGeom prst="ellipse">
              <a:avLst/>
            </a:prstGeom>
            <a:ln w="3175">
              <a:gradFill flip="none" rotWithShape="1">
                <a:gsLst>
                  <a:gs pos="0">
                    <a:srgbClr val="E0B92C"/>
                  </a:gs>
                  <a:gs pos="100000">
                    <a:schemeClr val="accent4">
                      <a:lumMod val="60000"/>
                      <a:lumOff val="40000"/>
                    </a:schemeClr>
                  </a:gs>
                </a:gsLst>
                <a:lin ang="18900000" scaled="1"/>
                <a:tileRect/>
              </a:gra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23" name="楕円 22">
              <a:extLst>
                <a:ext uri="{FF2B5EF4-FFF2-40B4-BE49-F238E27FC236}">
                  <a16:creationId xmlns:a16="http://schemas.microsoft.com/office/drawing/2014/main" id="{9CA69CFF-B583-4C3F-A0F0-7C80E2E5FD24}"/>
                </a:ext>
              </a:extLst>
            </p:cNvPr>
            <p:cNvSpPr/>
            <p:nvPr/>
          </p:nvSpPr>
          <p:spPr>
            <a:xfrm>
              <a:off x="839416" y="1745462"/>
              <a:ext cx="3384376" cy="3384376"/>
            </a:xfrm>
            <a:prstGeom prst="ellipse">
              <a:avLst/>
            </a:prstGeom>
            <a:ln w="3175">
              <a:gradFill flip="none" rotWithShape="1">
                <a:gsLst>
                  <a:gs pos="0">
                    <a:srgbClr val="E0B92C"/>
                  </a:gs>
                  <a:gs pos="100000">
                    <a:schemeClr val="accent4">
                      <a:lumMod val="60000"/>
                      <a:lumOff val="40000"/>
                    </a:schemeClr>
                  </a:gs>
                </a:gsLst>
                <a:lin ang="18900000" scaled="1"/>
                <a:tileRect/>
              </a:gra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24" name="楕円 23">
              <a:extLst>
                <a:ext uri="{FF2B5EF4-FFF2-40B4-BE49-F238E27FC236}">
                  <a16:creationId xmlns:a16="http://schemas.microsoft.com/office/drawing/2014/main" id="{67DEC65D-273B-12C0-7006-DA1A8DD36B93}"/>
                </a:ext>
              </a:extLst>
            </p:cNvPr>
            <p:cNvSpPr/>
            <p:nvPr/>
          </p:nvSpPr>
          <p:spPr>
            <a:xfrm>
              <a:off x="763775" y="1661065"/>
              <a:ext cx="3384376" cy="3384376"/>
            </a:xfrm>
            <a:prstGeom prst="ellipse">
              <a:avLst/>
            </a:prstGeom>
            <a:ln w="3175">
              <a:gradFill flip="none" rotWithShape="1">
                <a:gsLst>
                  <a:gs pos="0">
                    <a:srgbClr val="E0B92C"/>
                  </a:gs>
                  <a:gs pos="100000">
                    <a:schemeClr val="accent4">
                      <a:lumMod val="60000"/>
                      <a:lumOff val="40000"/>
                    </a:schemeClr>
                  </a:gs>
                </a:gsLst>
                <a:lin ang="18900000" scaled="1"/>
                <a:tileRect/>
              </a:gra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grpSp>
      <p:grpSp>
        <p:nvGrpSpPr>
          <p:cNvPr id="25" name="グループ化 24">
            <a:extLst>
              <a:ext uri="{FF2B5EF4-FFF2-40B4-BE49-F238E27FC236}">
                <a16:creationId xmlns:a16="http://schemas.microsoft.com/office/drawing/2014/main" id="{A23763EC-C8B4-516D-F528-8561DF0D84A6}"/>
              </a:ext>
            </a:extLst>
          </p:cNvPr>
          <p:cNvGrpSpPr/>
          <p:nvPr/>
        </p:nvGrpSpPr>
        <p:grpSpPr>
          <a:xfrm>
            <a:off x="7500157" y="1340768"/>
            <a:ext cx="3535949" cy="3468773"/>
            <a:chOff x="687843" y="1661065"/>
            <a:chExt cx="3535949" cy="3468773"/>
          </a:xfrm>
        </p:grpSpPr>
        <p:sp>
          <p:nvSpPr>
            <p:cNvPr id="26" name="楕円 25">
              <a:extLst>
                <a:ext uri="{FF2B5EF4-FFF2-40B4-BE49-F238E27FC236}">
                  <a16:creationId xmlns:a16="http://schemas.microsoft.com/office/drawing/2014/main" id="{C37E309E-1FD2-50EF-FF65-371AC64A9EE6}"/>
                </a:ext>
              </a:extLst>
            </p:cNvPr>
            <p:cNvSpPr/>
            <p:nvPr/>
          </p:nvSpPr>
          <p:spPr>
            <a:xfrm>
              <a:off x="725809" y="1742553"/>
              <a:ext cx="3384376" cy="3384376"/>
            </a:xfrm>
            <a:prstGeom prst="ellipse">
              <a:avLst/>
            </a:prstGeom>
            <a:ln w="3175">
              <a:gradFill flip="none" rotWithShape="1">
                <a:gsLst>
                  <a:gs pos="0">
                    <a:srgbClr val="E0B92C"/>
                  </a:gs>
                  <a:gs pos="100000">
                    <a:schemeClr val="accent4">
                      <a:lumMod val="60000"/>
                      <a:lumOff val="40000"/>
                    </a:schemeClr>
                  </a:gs>
                </a:gsLst>
                <a:lin ang="18900000" scaled="1"/>
                <a:tileRect/>
              </a:gra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gradFill>
                  <a:gsLst>
                    <a:gs pos="0">
                      <a:srgbClr val="E0B92C"/>
                    </a:gs>
                    <a:gs pos="100000">
                      <a:schemeClr val="accent4">
                        <a:lumMod val="60000"/>
                        <a:lumOff val="40000"/>
                      </a:schemeClr>
                    </a:gs>
                  </a:gsLst>
                  <a:lin ang="18900000" scaled="1"/>
                </a:gradFill>
                <a:latin typeface="メイリオ" panose="020B0604030504040204" pitchFamily="50" charset="-128"/>
                <a:ea typeface="メイリオ" panose="020B0604030504040204" pitchFamily="50" charset="-128"/>
              </a:endParaRPr>
            </a:p>
          </p:txBody>
        </p:sp>
        <p:sp>
          <p:nvSpPr>
            <p:cNvPr id="29" name="楕円 28">
              <a:extLst>
                <a:ext uri="{FF2B5EF4-FFF2-40B4-BE49-F238E27FC236}">
                  <a16:creationId xmlns:a16="http://schemas.microsoft.com/office/drawing/2014/main" id="{4E2083C2-6878-DF79-0303-E429728FFA25}"/>
                </a:ext>
              </a:extLst>
            </p:cNvPr>
            <p:cNvSpPr/>
            <p:nvPr/>
          </p:nvSpPr>
          <p:spPr>
            <a:xfrm>
              <a:off x="687843" y="1745462"/>
              <a:ext cx="3384376" cy="3384376"/>
            </a:xfrm>
            <a:prstGeom prst="ellipse">
              <a:avLst/>
            </a:prstGeom>
            <a:ln w="3175">
              <a:gradFill flip="none" rotWithShape="1">
                <a:gsLst>
                  <a:gs pos="0">
                    <a:srgbClr val="E0B92C"/>
                  </a:gs>
                  <a:gs pos="100000">
                    <a:schemeClr val="accent4">
                      <a:lumMod val="60000"/>
                      <a:lumOff val="40000"/>
                    </a:schemeClr>
                  </a:gs>
                </a:gsLst>
                <a:lin ang="18900000" scaled="1"/>
                <a:tileRect/>
              </a:gra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gradFill>
                  <a:gsLst>
                    <a:gs pos="0">
                      <a:srgbClr val="E0B92C"/>
                    </a:gs>
                    <a:gs pos="100000">
                      <a:schemeClr val="accent4">
                        <a:lumMod val="60000"/>
                        <a:lumOff val="40000"/>
                      </a:schemeClr>
                    </a:gs>
                  </a:gsLst>
                  <a:lin ang="18900000" scaled="1"/>
                </a:gradFill>
                <a:latin typeface="メイリオ" panose="020B0604030504040204" pitchFamily="50" charset="-128"/>
                <a:ea typeface="メイリオ" panose="020B0604030504040204" pitchFamily="50" charset="-128"/>
              </a:endParaRPr>
            </a:p>
          </p:txBody>
        </p:sp>
        <p:sp>
          <p:nvSpPr>
            <p:cNvPr id="30" name="楕円 29">
              <a:extLst>
                <a:ext uri="{FF2B5EF4-FFF2-40B4-BE49-F238E27FC236}">
                  <a16:creationId xmlns:a16="http://schemas.microsoft.com/office/drawing/2014/main" id="{8D4A25E0-C5D6-D2DB-77FC-3038B9D19354}"/>
                </a:ext>
              </a:extLst>
            </p:cNvPr>
            <p:cNvSpPr/>
            <p:nvPr/>
          </p:nvSpPr>
          <p:spPr>
            <a:xfrm>
              <a:off x="839416" y="1745462"/>
              <a:ext cx="3384376" cy="3384376"/>
            </a:xfrm>
            <a:prstGeom prst="ellipse">
              <a:avLst/>
            </a:prstGeom>
            <a:ln w="3175">
              <a:gradFill flip="none" rotWithShape="1">
                <a:gsLst>
                  <a:gs pos="0">
                    <a:srgbClr val="E0B92C"/>
                  </a:gs>
                  <a:gs pos="100000">
                    <a:schemeClr val="accent4">
                      <a:lumMod val="60000"/>
                      <a:lumOff val="40000"/>
                    </a:schemeClr>
                  </a:gs>
                </a:gsLst>
                <a:lin ang="18900000" scaled="1"/>
                <a:tileRect/>
              </a:gra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gradFill>
                  <a:gsLst>
                    <a:gs pos="0">
                      <a:srgbClr val="E0B92C"/>
                    </a:gs>
                    <a:gs pos="100000">
                      <a:schemeClr val="accent4">
                        <a:lumMod val="60000"/>
                        <a:lumOff val="40000"/>
                      </a:schemeClr>
                    </a:gs>
                  </a:gsLst>
                  <a:lin ang="18900000" scaled="1"/>
                </a:gradFill>
                <a:latin typeface="メイリオ" panose="020B0604030504040204" pitchFamily="50" charset="-128"/>
                <a:ea typeface="メイリオ" panose="020B0604030504040204" pitchFamily="50" charset="-128"/>
              </a:endParaRPr>
            </a:p>
          </p:txBody>
        </p:sp>
        <p:sp>
          <p:nvSpPr>
            <p:cNvPr id="31" name="楕円 30">
              <a:extLst>
                <a:ext uri="{FF2B5EF4-FFF2-40B4-BE49-F238E27FC236}">
                  <a16:creationId xmlns:a16="http://schemas.microsoft.com/office/drawing/2014/main" id="{2871E07C-1A13-2A4C-724F-19FF39FCA77D}"/>
                </a:ext>
              </a:extLst>
            </p:cNvPr>
            <p:cNvSpPr/>
            <p:nvPr/>
          </p:nvSpPr>
          <p:spPr>
            <a:xfrm>
              <a:off x="763775" y="1661065"/>
              <a:ext cx="3384376" cy="3384376"/>
            </a:xfrm>
            <a:prstGeom prst="ellipse">
              <a:avLst/>
            </a:prstGeom>
            <a:ln w="3175">
              <a:gradFill flip="none" rotWithShape="1">
                <a:gsLst>
                  <a:gs pos="0">
                    <a:srgbClr val="E0B92C"/>
                  </a:gs>
                  <a:gs pos="100000">
                    <a:schemeClr val="accent4">
                      <a:lumMod val="60000"/>
                      <a:lumOff val="40000"/>
                    </a:schemeClr>
                  </a:gs>
                </a:gsLst>
                <a:lin ang="18900000" scaled="1"/>
                <a:tileRect/>
              </a:gra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gradFill>
                  <a:gsLst>
                    <a:gs pos="0">
                      <a:srgbClr val="E0B92C"/>
                    </a:gs>
                    <a:gs pos="100000">
                      <a:schemeClr val="accent4">
                        <a:lumMod val="60000"/>
                        <a:lumOff val="40000"/>
                      </a:schemeClr>
                    </a:gs>
                  </a:gsLst>
                  <a:lin ang="18900000" scaled="1"/>
                </a:gradFill>
                <a:latin typeface="メイリオ" panose="020B0604030504040204" pitchFamily="50" charset="-128"/>
                <a:ea typeface="メイリオ" panose="020B0604030504040204" pitchFamily="50" charset="-128"/>
              </a:endParaRPr>
            </a:p>
          </p:txBody>
        </p:sp>
      </p:grpSp>
      <p:sp>
        <p:nvSpPr>
          <p:cNvPr id="33" name="テキスト ボックス 32">
            <a:extLst>
              <a:ext uri="{FF2B5EF4-FFF2-40B4-BE49-F238E27FC236}">
                <a16:creationId xmlns:a16="http://schemas.microsoft.com/office/drawing/2014/main" id="{0C0795ED-54A3-CEEA-C87A-95BB2D740EC2}"/>
              </a:ext>
            </a:extLst>
          </p:cNvPr>
          <p:cNvSpPr txBox="1">
            <a:spLocks/>
          </p:cNvSpPr>
          <p:nvPr/>
        </p:nvSpPr>
        <p:spPr>
          <a:xfrm>
            <a:off x="1189985" y="2888367"/>
            <a:ext cx="3414785" cy="894430"/>
          </a:xfrm>
          <a:prstGeom prst="rect">
            <a:avLst/>
          </a:prstGeom>
          <a:noFill/>
          <a:ln w="38100">
            <a:noFill/>
          </a:ln>
        </p:spPr>
        <p:txBody>
          <a:bodyPr wrap="square" lIns="180000" tIns="180000" rIns="180000" bIns="180000" rtlCol="0">
            <a:spAutoFit/>
          </a:bodyPr>
          <a:lstStyle/>
          <a:p>
            <a:pPr algn="ctr">
              <a:lnSpc>
                <a:spcPct val="150000"/>
              </a:lnSpc>
            </a:pPr>
            <a:r>
              <a:rPr lang="ja-JP" altLang="en-US" sz="1200" dirty="0">
                <a:solidFill>
                  <a:srgbClr val="404040"/>
                </a:solidFill>
                <a:latin typeface="メイリオ" panose="020B0604030504040204" pitchFamily="50" charset="-128"/>
                <a:ea typeface="メイリオ" panose="020B0604030504040204" pitchFamily="50" charset="-128"/>
              </a:rPr>
              <a:t>テキストが入ります。テキストが入ります。テキストが入ります。</a:t>
            </a:r>
          </a:p>
        </p:txBody>
      </p:sp>
      <p:sp>
        <p:nvSpPr>
          <p:cNvPr id="36" name="テキスト ボックス 35">
            <a:extLst>
              <a:ext uri="{FF2B5EF4-FFF2-40B4-BE49-F238E27FC236}">
                <a16:creationId xmlns:a16="http://schemas.microsoft.com/office/drawing/2014/main" id="{576886E9-5A40-F7AC-5785-4845C9B4D0A0}"/>
              </a:ext>
            </a:extLst>
          </p:cNvPr>
          <p:cNvSpPr txBox="1">
            <a:spLocks/>
          </p:cNvSpPr>
          <p:nvPr/>
        </p:nvSpPr>
        <p:spPr>
          <a:xfrm>
            <a:off x="4356658" y="2888367"/>
            <a:ext cx="3414785" cy="891609"/>
          </a:xfrm>
          <a:prstGeom prst="rect">
            <a:avLst/>
          </a:prstGeom>
          <a:noFill/>
          <a:ln w="38100">
            <a:noFill/>
          </a:ln>
        </p:spPr>
        <p:txBody>
          <a:bodyPr wrap="square" lIns="180000" tIns="180000" rIns="180000" bIns="180000" rtlCol="0">
            <a:spAutoFit/>
          </a:bodyPr>
          <a:lstStyle/>
          <a:p>
            <a:pPr algn="ctr">
              <a:lnSpc>
                <a:spcPct val="150000"/>
              </a:lnSpc>
            </a:pPr>
            <a:r>
              <a:rPr lang="ja-JP" altLang="en-US" sz="1200" dirty="0">
                <a:solidFill>
                  <a:srgbClr val="404040"/>
                </a:solidFill>
                <a:latin typeface="メイリオ" panose="020B0604030504040204" pitchFamily="50" charset="-128"/>
                <a:ea typeface="メイリオ" panose="020B0604030504040204" pitchFamily="50" charset="-128"/>
              </a:rPr>
              <a:t>テキストが入ります。テキストが入ります。テキストが入ります。</a:t>
            </a:r>
          </a:p>
        </p:txBody>
      </p:sp>
      <p:sp>
        <p:nvSpPr>
          <p:cNvPr id="37" name="テキスト ボックス 36">
            <a:extLst>
              <a:ext uri="{FF2B5EF4-FFF2-40B4-BE49-F238E27FC236}">
                <a16:creationId xmlns:a16="http://schemas.microsoft.com/office/drawing/2014/main" id="{D4DD5FC1-8E86-857F-49DF-1BE7F25C247D}"/>
              </a:ext>
            </a:extLst>
          </p:cNvPr>
          <p:cNvSpPr txBox="1">
            <a:spLocks/>
          </p:cNvSpPr>
          <p:nvPr/>
        </p:nvSpPr>
        <p:spPr>
          <a:xfrm>
            <a:off x="7560884" y="2882603"/>
            <a:ext cx="3475222" cy="891609"/>
          </a:xfrm>
          <a:prstGeom prst="rect">
            <a:avLst/>
          </a:prstGeom>
          <a:noFill/>
          <a:ln w="38100">
            <a:noFill/>
          </a:ln>
        </p:spPr>
        <p:txBody>
          <a:bodyPr wrap="square" lIns="180000" tIns="180000" rIns="180000" bIns="180000" rtlCol="0">
            <a:spAutoFit/>
          </a:bodyPr>
          <a:lstStyle/>
          <a:p>
            <a:pPr algn="ctr">
              <a:lnSpc>
                <a:spcPct val="150000"/>
              </a:lnSpc>
            </a:pPr>
            <a:r>
              <a:rPr lang="ja-JP" altLang="en-US" sz="1200" dirty="0">
                <a:solidFill>
                  <a:srgbClr val="404040"/>
                </a:solidFill>
                <a:latin typeface="メイリオ" panose="020B0604030504040204" pitchFamily="50" charset="-128"/>
                <a:ea typeface="メイリオ" panose="020B0604030504040204" pitchFamily="50" charset="-128"/>
              </a:rPr>
              <a:t>テキストが入ります。テキストが入ります。テキストが入ります。</a:t>
            </a:r>
          </a:p>
        </p:txBody>
      </p:sp>
    </p:spTree>
    <p:extLst>
      <p:ext uri="{BB962C8B-B14F-4D97-AF65-F5344CB8AC3E}">
        <p14:creationId xmlns:p14="http://schemas.microsoft.com/office/powerpoint/2010/main" val="39836865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72101D-3464-C615-CA6F-3C1392EBD026}"/>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2F0A768A-3BFB-6F47-4C89-8FA6090FAB63}"/>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27</a:t>
            </a:fld>
            <a:endParaRPr lang="ja-JP" altLang="en-US" b="1" dirty="0">
              <a:solidFill>
                <a:schemeClr val="bg1"/>
              </a:solidFill>
              <a:latin typeface="メイリオ" panose="020B0604030504040204" pitchFamily="50" charset="-128"/>
            </a:endParaRPr>
          </a:p>
        </p:txBody>
      </p:sp>
      <p:sp>
        <p:nvSpPr>
          <p:cNvPr id="56" name="タイトル 1">
            <a:extLst>
              <a:ext uri="{FF2B5EF4-FFF2-40B4-BE49-F238E27FC236}">
                <a16:creationId xmlns:a16="http://schemas.microsoft.com/office/drawing/2014/main" id="{3DB7A76A-C36E-9664-74CE-2BB8A4725197}"/>
              </a:ext>
            </a:extLst>
          </p:cNvPr>
          <p:cNvSpPr txBox="1">
            <a:spLocks/>
          </p:cNvSpPr>
          <p:nvPr/>
        </p:nvSpPr>
        <p:spPr>
          <a:xfrm>
            <a:off x="47328" y="63289"/>
            <a:ext cx="10972800" cy="402933"/>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rgbClr val="40404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solidFill>
                  <a:schemeClr val="bg1"/>
                </a:solidFill>
              </a:rPr>
              <a:t>解決方法</a:t>
            </a:r>
            <a:endParaRPr lang="ja-JP" altLang="en-US" sz="800" b="0" dirty="0">
              <a:solidFill>
                <a:schemeClr val="bg1"/>
              </a:solidFill>
            </a:endParaRPr>
          </a:p>
        </p:txBody>
      </p:sp>
      <p:sp>
        <p:nvSpPr>
          <p:cNvPr id="4" name="四角形: 角を丸くする 3">
            <a:extLst>
              <a:ext uri="{FF2B5EF4-FFF2-40B4-BE49-F238E27FC236}">
                <a16:creationId xmlns:a16="http://schemas.microsoft.com/office/drawing/2014/main" id="{332DEE55-8330-BADB-CF69-51CEC709EE35}"/>
              </a:ext>
            </a:extLst>
          </p:cNvPr>
          <p:cNvSpPr/>
          <p:nvPr/>
        </p:nvSpPr>
        <p:spPr>
          <a:xfrm>
            <a:off x="7894096" y="1124744"/>
            <a:ext cx="3745851" cy="4994657"/>
          </a:xfrm>
          <a:prstGeom prst="roundRect">
            <a:avLst>
              <a:gd name="adj" fmla="val 2121"/>
            </a:avLst>
          </a:prstGeom>
          <a:solidFill>
            <a:srgbClr val="FCF8E8"/>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テキスト ボックス 6">
            <a:extLst>
              <a:ext uri="{FF2B5EF4-FFF2-40B4-BE49-F238E27FC236}">
                <a16:creationId xmlns:a16="http://schemas.microsoft.com/office/drawing/2014/main" id="{470F4CED-5104-48B6-970A-8ECB6FD9A664}"/>
              </a:ext>
            </a:extLst>
          </p:cNvPr>
          <p:cNvSpPr txBox="1"/>
          <p:nvPr/>
        </p:nvSpPr>
        <p:spPr>
          <a:xfrm>
            <a:off x="8071044" y="1373618"/>
            <a:ext cx="3407703" cy="4589718"/>
          </a:xfrm>
          <a:prstGeom prst="rect">
            <a:avLst/>
          </a:prstGeom>
          <a:noFill/>
        </p:spPr>
        <p:txBody>
          <a:bodyPr wrap="square" rtlCol="0">
            <a:spAutoFit/>
          </a:bodyPr>
          <a:lstStyle/>
          <a:p>
            <a:pPr>
              <a:lnSpc>
                <a:spcPct val="150000"/>
              </a:lnSpc>
            </a:pPr>
            <a:r>
              <a:rPr kumimoji="1" lang="ja-JP" altLang="en-US" sz="1400" dirty="0">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テキストが入ります。テキストが入ります。テキストが入ります。テキストが入ります。テキストが入ります。</a:t>
            </a:r>
            <a:endParaRPr kumimoji="1" lang="en-US" altLang="ja-JP" sz="1400" dirty="0">
              <a:latin typeface="メイリオ" panose="020B0604030504040204" pitchFamily="50" charset="-128"/>
              <a:ea typeface="メイリオ" panose="020B0604030504040204" pitchFamily="50" charset="-128"/>
            </a:endParaRPr>
          </a:p>
          <a:p>
            <a:pPr>
              <a:lnSpc>
                <a:spcPct val="150000"/>
              </a:lnSpc>
            </a:pPr>
            <a:endParaRPr lang="en-US" altLang="ja-JP" sz="1400" dirty="0">
              <a:latin typeface="メイリオ" panose="020B0604030504040204" pitchFamily="50" charset="-128"/>
              <a:ea typeface="メイリオ" panose="020B0604030504040204" pitchFamily="50" charset="-128"/>
            </a:endParaRPr>
          </a:p>
          <a:p>
            <a:pPr>
              <a:lnSpc>
                <a:spcPct val="150000"/>
              </a:lnSpc>
            </a:pPr>
            <a:r>
              <a:rPr kumimoji="1" lang="ja-JP" altLang="en-US" sz="1400" dirty="0">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テキストが入ります。テキストが入ります。テキストが入ります。テキストが入ります。テキストが入ります。テキストが入ります。</a:t>
            </a:r>
            <a:endParaRPr kumimoji="1" lang="en-US" altLang="ja-JP" sz="1400" dirty="0">
              <a:latin typeface="メイリオ" panose="020B0604030504040204" pitchFamily="50" charset="-128"/>
              <a:ea typeface="メイリオ" panose="020B0604030504040204" pitchFamily="50" charset="-128"/>
            </a:endParaRPr>
          </a:p>
          <a:p>
            <a:pPr>
              <a:lnSpc>
                <a:spcPct val="150000"/>
              </a:lnSpc>
            </a:pPr>
            <a:endParaRPr lang="en-US" altLang="ja-JP" sz="1400" dirty="0">
              <a:latin typeface="メイリオ" panose="020B0604030504040204" pitchFamily="50" charset="-128"/>
              <a:ea typeface="メイリオ" panose="020B0604030504040204" pitchFamily="50" charset="-128"/>
            </a:endParaRPr>
          </a:p>
          <a:p>
            <a:pPr>
              <a:lnSpc>
                <a:spcPct val="150000"/>
              </a:lnSpc>
            </a:pPr>
            <a:r>
              <a:rPr kumimoji="1" lang="ja-JP" altLang="en-US" sz="1400" dirty="0">
                <a:latin typeface="メイリオ" panose="020B0604030504040204" pitchFamily="50" charset="-128"/>
                <a:ea typeface="メイリオ" panose="020B0604030504040204" pitchFamily="50" charset="-128"/>
              </a:rPr>
              <a:t>テキストが入ります。テキストが入ります。テキストが入ります。</a:t>
            </a:r>
          </a:p>
        </p:txBody>
      </p:sp>
      <p:sp>
        <p:nvSpPr>
          <p:cNvPr id="9" name="矢印: 五方向 8">
            <a:extLst>
              <a:ext uri="{FF2B5EF4-FFF2-40B4-BE49-F238E27FC236}">
                <a16:creationId xmlns:a16="http://schemas.microsoft.com/office/drawing/2014/main" id="{25E18A00-999B-2CBC-EF26-E119E4AFB626}"/>
              </a:ext>
            </a:extLst>
          </p:cNvPr>
          <p:cNvSpPr/>
          <p:nvPr/>
        </p:nvSpPr>
        <p:spPr>
          <a:xfrm rot="10800000" flipH="1">
            <a:off x="5488368" y="4623837"/>
            <a:ext cx="2205683" cy="1492166"/>
          </a:xfrm>
          <a:prstGeom prst="homePlate">
            <a:avLst>
              <a:gd name="adj" fmla="val 15108"/>
            </a:avLst>
          </a:prstGeom>
          <a:solidFill>
            <a:srgbClr val="DDEBD1"/>
          </a:solidFill>
          <a:ln w="3175">
            <a:solidFill>
              <a:srgbClr val="F3E4AF"/>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endParaRPr>
          </a:p>
        </p:txBody>
      </p:sp>
      <p:sp>
        <p:nvSpPr>
          <p:cNvPr id="10" name="矢印: 五方向 9">
            <a:extLst>
              <a:ext uri="{FF2B5EF4-FFF2-40B4-BE49-F238E27FC236}">
                <a16:creationId xmlns:a16="http://schemas.microsoft.com/office/drawing/2014/main" id="{440247DB-DCFA-4C21-90F9-BB7289636C09}"/>
              </a:ext>
            </a:extLst>
          </p:cNvPr>
          <p:cNvSpPr/>
          <p:nvPr/>
        </p:nvSpPr>
        <p:spPr>
          <a:xfrm rot="10800000" flipH="1">
            <a:off x="3359697" y="4623837"/>
            <a:ext cx="2359062" cy="1492166"/>
          </a:xfrm>
          <a:prstGeom prst="homePlate">
            <a:avLst>
              <a:gd name="adj" fmla="val 15108"/>
            </a:avLst>
          </a:prstGeom>
          <a:solidFill>
            <a:srgbClr val="E5F0DC"/>
          </a:solidFill>
          <a:ln w="3175">
            <a:solidFill>
              <a:srgbClr val="F3E4AF"/>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endParaRPr>
          </a:p>
        </p:txBody>
      </p:sp>
      <p:sp>
        <p:nvSpPr>
          <p:cNvPr id="11" name="矢印: 五方向 10">
            <a:extLst>
              <a:ext uri="{FF2B5EF4-FFF2-40B4-BE49-F238E27FC236}">
                <a16:creationId xmlns:a16="http://schemas.microsoft.com/office/drawing/2014/main" id="{CA5C4AF3-D94A-0F09-CA83-B044D6E303DA}"/>
              </a:ext>
            </a:extLst>
          </p:cNvPr>
          <p:cNvSpPr/>
          <p:nvPr/>
        </p:nvSpPr>
        <p:spPr>
          <a:xfrm rot="10800000" flipH="1">
            <a:off x="5429140" y="1121346"/>
            <a:ext cx="2205683" cy="880685"/>
          </a:xfrm>
          <a:prstGeom prst="homePlate">
            <a:avLst>
              <a:gd name="adj" fmla="val 15108"/>
            </a:avLst>
          </a:prstGeom>
          <a:solidFill>
            <a:srgbClr val="FFEEBD"/>
          </a:solidFill>
          <a:ln w="3175">
            <a:solidFill>
              <a:srgbClr val="F3E4AF"/>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endParaRPr>
          </a:p>
        </p:txBody>
      </p:sp>
      <p:sp>
        <p:nvSpPr>
          <p:cNvPr id="12" name="矢印: 五方向 11">
            <a:extLst>
              <a:ext uri="{FF2B5EF4-FFF2-40B4-BE49-F238E27FC236}">
                <a16:creationId xmlns:a16="http://schemas.microsoft.com/office/drawing/2014/main" id="{DE29F44A-AE7C-6656-1C2A-370A30B06BC1}"/>
              </a:ext>
            </a:extLst>
          </p:cNvPr>
          <p:cNvSpPr/>
          <p:nvPr/>
        </p:nvSpPr>
        <p:spPr>
          <a:xfrm rot="10800000" flipH="1">
            <a:off x="5429140" y="1999388"/>
            <a:ext cx="2205683" cy="880685"/>
          </a:xfrm>
          <a:prstGeom prst="homePlate">
            <a:avLst>
              <a:gd name="adj" fmla="val 15108"/>
            </a:avLst>
          </a:prstGeom>
          <a:solidFill>
            <a:srgbClr val="FFEEBD"/>
          </a:solidFill>
          <a:ln w="3175">
            <a:solidFill>
              <a:srgbClr val="F3E4AF"/>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endParaRPr>
          </a:p>
        </p:txBody>
      </p:sp>
      <p:sp>
        <p:nvSpPr>
          <p:cNvPr id="13" name="矢印: 五方向 12">
            <a:extLst>
              <a:ext uri="{FF2B5EF4-FFF2-40B4-BE49-F238E27FC236}">
                <a16:creationId xmlns:a16="http://schemas.microsoft.com/office/drawing/2014/main" id="{80F21EC4-60F6-0168-8167-018B5D515242}"/>
              </a:ext>
            </a:extLst>
          </p:cNvPr>
          <p:cNvSpPr/>
          <p:nvPr/>
        </p:nvSpPr>
        <p:spPr>
          <a:xfrm rot="10800000" flipH="1">
            <a:off x="5429140" y="2867026"/>
            <a:ext cx="2205683" cy="880685"/>
          </a:xfrm>
          <a:prstGeom prst="homePlate">
            <a:avLst>
              <a:gd name="adj" fmla="val 15108"/>
            </a:avLst>
          </a:prstGeom>
          <a:solidFill>
            <a:srgbClr val="FFE2C5"/>
          </a:solidFill>
          <a:ln w="3175">
            <a:solidFill>
              <a:srgbClr val="F3E4AF"/>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endParaRPr>
          </a:p>
        </p:txBody>
      </p:sp>
      <p:sp>
        <p:nvSpPr>
          <p:cNvPr id="14" name="矢印: 五方向 13">
            <a:extLst>
              <a:ext uri="{FF2B5EF4-FFF2-40B4-BE49-F238E27FC236}">
                <a16:creationId xmlns:a16="http://schemas.microsoft.com/office/drawing/2014/main" id="{CFF0F498-2415-3274-CAA3-E3AEAFCB0C8D}"/>
              </a:ext>
            </a:extLst>
          </p:cNvPr>
          <p:cNvSpPr/>
          <p:nvPr/>
        </p:nvSpPr>
        <p:spPr>
          <a:xfrm rot="10800000" flipH="1">
            <a:off x="5429140" y="3745068"/>
            <a:ext cx="2205683" cy="880685"/>
          </a:xfrm>
          <a:prstGeom prst="homePlate">
            <a:avLst>
              <a:gd name="adj" fmla="val 15108"/>
            </a:avLst>
          </a:prstGeom>
          <a:solidFill>
            <a:srgbClr val="FFE2C5"/>
          </a:solidFill>
          <a:ln w="3175">
            <a:solidFill>
              <a:srgbClr val="F3E4AF"/>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endParaRPr>
          </a:p>
        </p:txBody>
      </p:sp>
      <p:sp>
        <p:nvSpPr>
          <p:cNvPr id="15" name="矢印: 五方向 14">
            <a:extLst>
              <a:ext uri="{FF2B5EF4-FFF2-40B4-BE49-F238E27FC236}">
                <a16:creationId xmlns:a16="http://schemas.microsoft.com/office/drawing/2014/main" id="{27C4D025-58AA-244E-E43F-6D20C4B23A60}"/>
              </a:ext>
            </a:extLst>
          </p:cNvPr>
          <p:cNvSpPr/>
          <p:nvPr/>
        </p:nvSpPr>
        <p:spPr>
          <a:xfrm rot="10800000" flipH="1">
            <a:off x="3454336" y="1121346"/>
            <a:ext cx="2205683" cy="880685"/>
          </a:xfrm>
          <a:prstGeom prst="homePlate">
            <a:avLst>
              <a:gd name="adj" fmla="val 15108"/>
            </a:avLst>
          </a:prstGeom>
          <a:solidFill>
            <a:srgbClr val="FFF3D1"/>
          </a:solidFill>
          <a:ln w="3175">
            <a:solidFill>
              <a:srgbClr val="F3E4AF"/>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endParaRPr>
          </a:p>
        </p:txBody>
      </p:sp>
      <p:sp>
        <p:nvSpPr>
          <p:cNvPr id="16" name="矢印: 五方向 15">
            <a:extLst>
              <a:ext uri="{FF2B5EF4-FFF2-40B4-BE49-F238E27FC236}">
                <a16:creationId xmlns:a16="http://schemas.microsoft.com/office/drawing/2014/main" id="{400E7443-5CF9-709E-7F7C-54CDA8F5D229}"/>
              </a:ext>
            </a:extLst>
          </p:cNvPr>
          <p:cNvSpPr/>
          <p:nvPr/>
        </p:nvSpPr>
        <p:spPr>
          <a:xfrm rot="10800000" flipH="1">
            <a:off x="3454336" y="1999388"/>
            <a:ext cx="2205683" cy="880685"/>
          </a:xfrm>
          <a:prstGeom prst="homePlate">
            <a:avLst>
              <a:gd name="adj" fmla="val 15108"/>
            </a:avLst>
          </a:prstGeom>
          <a:solidFill>
            <a:srgbClr val="FFF3D1"/>
          </a:solidFill>
          <a:ln w="3175">
            <a:solidFill>
              <a:srgbClr val="F3E4AF"/>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endParaRPr>
          </a:p>
        </p:txBody>
      </p:sp>
      <p:sp>
        <p:nvSpPr>
          <p:cNvPr id="17" name="矢印: 五方向 16">
            <a:extLst>
              <a:ext uri="{FF2B5EF4-FFF2-40B4-BE49-F238E27FC236}">
                <a16:creationId xmlns:a16="http://schemas.microsoft.com/office/drawing/2014/main" id="{070D799D-39D9-931D-0958-5C9587E384E8}"/>
              </a:ext>
            </a:extLst>
          </p:cNvPr>
          <p:cNvSpPr/>
          <p:nvPr/>
        </p:nvSpPr>
        <p:spPr>
          <a:xfrm rot="10800000" flipH="1">
            <a:off x="3454336" y="2867026"/>
            <a:ext cx="2205683" cy="880685"/>
          </a:xfrm>
          <a:prstGeom prst="homePlate">
            <a:avLst>
              <a:gd name="adj" fmla="val 15108"/>
            </a:avLst>
          </a:prstGeom>
          <a:solidFill>
            <a:srgbClr val="FFE8D1"/>
          </a:solidFill>
          <a:ln w="3175">
            <a:solidFill>
              <a:srgbClr val="F3E4AF"/>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endParaRPr>
          </a:p>
        </p:txBody>
      </p:sp>
      <p:sp>
        <p:nvSpPr>
          <p:cNvPr id="18" name="矢印: 五方向 17">
            <a:extLst>
              <a:ext uri="{FF2B5EF4-FFF2-40B4-BE49-F238E27FC236}">
                <a16:creationId xmlns:a16="http://schemas.microsoft.com/office/drawing/2014/main" id="{F48C36F6-9054-5C7B-84D5-432DF65CA4CA}"/>
              </a:ext>
            </a:extLst>
          </p:cNvPr>
          <p:cNvSpPr/>
          <p:nvPr/>
        </p:nvSpPr>
        <p:spPr>
          <a:xfrm rot="10800000" flipH="1">
            <a:off x="3454336" y="3745068"/>
            <a:ext cx="2205683" cy="880685"/>
          </a:xfrm>
          <a:prstGeom prst="homePlate">
            <a:avLst>
              <a:gd name="adj" fmla="val 15108"/>
            </a:avLst>
          </a:prstGeom>
          <a:solidFill>
            <a:srgbClr val="FFE8D1"/>
          </a:solidFill>
          <a:ln w="3175">
            <a:solidFill>
              <a:srgbClr val="F3E4AF"/>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endParaRPr>
          </a:p>
        </p:txBody>
      </p:sp>
      <p:sp>
        <p:nvSpPr>
          <p:cNvPr id="19" name="テキスト ボックス 18">
            <a:extLst>
              <a:ext uri="{FF2B5EF4-FFF2-40B4-BE49-F238E27FC236}">
                <a16:creationId xmlns:a16="http://schemas.microsoft.com/office/drawing/2014/main" id="{7971D0F8-FF64-81ED-97C4-642D5DAEA110}"/>
              </a:ext>
            </a:extLst>
          </p:cNvPr>
          <p:cNvSpPr txBox="1"/>
          <p:nvPr/>
        </p:nvSpPr>
        <p:spPr>
          <a:xfrm>
            <a:off x="3624449" y="1428004"/>
            <a:ext cx="1830556" cy="276999"/>
          </a:xfrm>
          <a:prstGeom prst="rect">
            <a:avLst/>
          </a:prstGeom>
          <a:noFill/>
        </p:spPr>
        <p:txBody>
          <a:bodyPr wrap="square" rtlCol="0">
            <a:spAutoFit/>
          </a:bodyPr>
          <a:lstStyle/>
          <a:p>
            <a:pPr algn="ctr"/>
            <a:r>
              <a:rPr kumimoji="1" lang="ja-JP" altLang="en-US" sz="1200" b="1" dirty="0">
                <a:solidFill>
                  <a:schemeClr val="tx1"/>
                </a:solidFill>
                <a:latin typeface="メイリオ" panose="020B0604030504040204" pitchFamily="50" charset="-128"/>
                <a:ea typeface="メイリオ" panose="020B0604030504040204" pitchFamily="50" charset="-128"/>
              </a:rPr>
              <a:t>テキスト</a:t>
            </a:r>
          </a:p>
        </p:txBody>
      </p:sp>
      <p:sp>
        <p:nvSpPr>
          <p:cNvPr id="20" name="テキスト ボックス 19">
            <a:extLst>
              <a:ext uri="{FF2B5EF4-FFF2-40B4-BE49-F238E27FC236}">
                <a16:creationId xmlns:a16="http://schemas.microsoft.com/office/drawing/2014/main" id="{57510F60-99AE-C2CD-1793-4DCE40859697}"/>
              </a:ext>
            </a:extLst>
          </p:cNvPr>
          <p:cNvSpPr txBox="1"/>
          <p:nvPr/>
        </p:nvSpPr>
        <p:spPr>
          <a:xfrm>
            <a:off x="5655051" y="1428004"/>
            <a:ext cx="1830556" cy="276999"/>
          </a:xfrm>
          <a:prstGeom prst="rect">
            <a:avLst/>
          </a:prstGeom>
          <a:noFill/>
        </p:spPr>
        <p:txBody>
          <a:bodyPr wrap="square" rtlCol="0">
            <a:spAutoFit/>
          </a:bodyPr>
          <a:lstStyle/>
          <a:p>
            <a:pPr algn="ctr"/>
            <a:r>
              <a:rPr kumimoji="1" lang="ja-JP" altLang="en-US" sz="1200" b="1" dirty="0">
                <a:solidFill>
                  <a:schemeClr val="tx1"/>
                </a:solidFill>
                <a:latin typeface="メイリオ" panose="020B0604030504040204" pitchFamily="50" charset="-128"/>
                <a:ea typeface="メイリオ" panose="020B0604030504040204" pitchFamily="50" charset="-128"/>
              </a:rPr>
              <a:t>テキスト</a:t>
            </a:r>
          </a:p>
        </p:txBody>
      </p:sp>
      <p:sp>
        <p:nvSpPr>
          <p:cNvPr id="21" name="テキスト ボックス 20">
            <a:extLst>
              <a:ext uri="{FF2B5EF4-FFF2-40B4-BE49-F238E27FC236}">
                <a16:creationId xmlns:a16="http://schemas.microsoft.com/office/drawing/2014/main" id="{310C1D10-20C6-A12E-E130-224BA6436FEA}"/>
              </a:ext>
            </a:extLst>
          </p:cNvPr>
          <p:cNvSpPr txBox="1"/>
          <p:nvPr/>
        </p:nvSpPr>
        <p:spPr>
          <a:xfrm>
            <a:off x="3624449" y="2309076"/>
            <a:ext cx="1830556" cy="276999"/>
          </a:xfrm>
          <a:prstGeom prst="rect">
            <a:avLst/>
          </a:prstGeom>
          <a:noFill/>
        </p:spPr>
        <p:txBody>
          <a:bodyPr wrap="square" rtlCol="0">
            <a:spAutoFit/>
          </a:bodyPr>
          <a:lstStyle/>
          <a:p>
            <a:pPr algn="ctr"/>
            <a:r>
              <a:rPr kumimoji="1" lang="ja-JP" altLang="en-US" sz="1200" b="1" dirty="0">
                <a:solidFill>
                  <a:schemeClr val="tx1"/>
                </a:solidFill>
                <a:latin typeface="メイリオ" panose="020B0604030504040204" pitchFamily="50" charset="-128"/>
                <a:ea typeface="メイリオ" panose="020B0604030504040204" pitchFamily="50" charset="-128"/>
              </a:rPr>
              <a:t>テキスト</a:t>
            </a:r>
          </a:p>
        </p:txBody>
      </p:sp>
      <p:sp>
        <p:nvSpPr>
          <p:cNvPr id="22" name="テキスト ボックス 21">
            <a:extLst>
              <a:ext uri="{FF2B5EF4-FFF2-40B4-BE49-F238E27FC236}">
                <a16:creationId xmlns:a16="http://schemas.microsoft.com/office/drawing/2014/main" id="{E5FB113D-70AE-9251-2ECC-2A76D1784112}"/>
              </a:ext>
            </a:extLst>
          </p:cNvPr>
          <p:cNvSpPr txBox="1"/>
          <p:nvPr/>
        </p:nvSpPr>
        <p:spPr>
          <a:xfrm>
            <a:off x="5655051" y="2309076"/>
            <a:ext cx="1830556" cy="276999"/>
          </a:xfrm>
          <a:prstGeom prst="rect">
            <a:avLst/>
          </a:prstGeom>
          <a:noFill/>
        </p:spPr>
        <p:txBody>
          <a:bodyPr wrap="square" rtlCol="0">
            <a:spAutoFit/>
          </a:bodyPr>
          <a:lstStyle/>
          <a:p>
            <a:pPr algn="ctr"/>
            <a:r>
              <a:rPr kumimoji="1" lang="ja-JP" altLang="en-US" sz="1200" b="1" dirty="0">
                <a:solidFill>
                  <a:schemeClr val="tx1"/>
                </a:solidFill>
                <a:latin typeface="メイリオ" panose="020B0604030504040204" pitchFamily="50" charset="-128"/>
                <a:ea typeface="メイリオ" panose="020B0604030504040204" pitchFamily="50" charset="-128"/>
              </a:rPr>
              <a:t>テキスト</a:t>
            </a:r>
          </a:p>
        </p:txBody>
      </p:sp>
      <p:sp>
        <p:nvSpPr>
          <p:cNvPr id="23" name="テキスト ボックス 22">
            <a:extLst>
              <a:ext uri="{FF2B5EF4-FFF2-40B4-BE49-F238E27FC236}">
                <a16:creationId xmlns:a16="http://schemas.microsoft.com/office/drawing/2014/main" id="{294BF7B3-4DD9-118C-6BE0-12196FAEC26B}"/>
              </a:ext>
            </a:extLst>
          </p:cNvPr>
          <p:cNvSpPr txBox="1"/>
          <p:nvPr/>
        </p:nvSpPr>
        <p:spPr>
          <a:xfrm>
            <a:off x="3624449" y="3209297"/>
            <a:ext cx="1830556" cy="276999"/>
          </a:xfrm>
          <a:prstGeom prst="rect">
            <a:avLst/>
          </a:prstGeom>
          <a:noFill/>
        </p:spPr>
        <p:txBody>
          <a:bodyPr wrap="square" rtlCol="0">
            <a:spAutoFit/>
          </a:bodyPr>
          <a:lstStyle/>
          <a:p>
            <a:pPr algn="ctr"/>
            <a:r>
              <a:rPr kumimoji="1" lang="ja-JP" altLang="en-US" sz="1200" b="1" dirty="0">
                <a:solidFill>
                  <a:schemeClr val="tx1"/>
                </a:solidFill>
                <a:latin typeface="メイリオ" panose="020B0604030504040204" pitchFamily="50" charset="-128"/>
                <a:ea typeface="メイリオ" panose="020B0604030504040204" pitchFamily="50" charset="-128"/>
              </a:rPr>
              <a:t>テキスト</a:t>
            </a:r>
          </a:p>
        </p:txBody>
      </p:sp>
      <p:sp>
        <p:nvSpPr>
          <p:cNvPr id="24" name="テキスト ボックス 23">
            <a:extLst>
              <a:ext uri="{FF2B5EF4-FFF2-40B4-BE49-F238E27FC236}">
                <a16:creationId xmlns:a16="http://schemas.microsoft.com/office/drawing/2014/main" id="{B1CAB00C-25ED-8673-2AB0-F6709AFDFB83}"/>
              </a:ext>
            </a:extLst>
          </p:cNvPr>
          <p:cNvSpPr txBox="1"/>
          <p:nvPr/>
        </p:nvSpPr>
        <p:spPr>
          <a:xfrm>
            <a:off x="5655051" y="3209297"/>
            <a:ext cx="1830556" cy="276999"/>
          </a:xfrm>
          <a:prstGeom prst="rect">
            <a:avLst/>
          </a:prstGeom>
          <a:noFill/>
        </p:spPr>
        <p:txBody>
          <a:bodyPr wrap="square" rtlCol="0">
            <a:spAutoFit/>
          </a:bodyPr>
          <a:lstStyle/>
          <a:p>
            <a:pPr algn="ctr"/>
            <a:r>
              <a:rPr kumimoji="1" lang="ja-JP" altLang="en-US" sz="1200" b="1" dirty="0">
                <a:solidFill>
                  <a:schemeClr val="tx1"/>
                </a:solidFill>
                <a:latin typeface="メイリオ" panose="020B0604030504040204" pitchFamily="50" charset="-128"/>
                <a:ea typeface="メイリオ" panose="020B0604030504040204" pitchFamily="50" charset="-128"/>
              </a:rPr>
              <a:t>テキスト</a:t>
            </a:r>
          </a:p>
        </p:txBody>
      </p:sp>
      <p:sp>
        <p:nvSpPr>
          <p:cNvPr id="25" name="テキスト ボックス 24">
            <a:extLst>
              <a:ext uri="{FF2B5EF4-FFF2-40B4-BE49-F238E27FC236}">
                <a16:creationId xmlns:a16="http://schemas.microsoft.com/office/drawing/2014/main" id="{5F2EF957-C017-0276-B97D-10EA8EB96961}"/>
              </a:ext>
            </a:extLst>
          </p:cNvPr>
          <p:cNvSpPr txBox="1"/>
          <p:nvPr/>
        </p:nvSpPr>
        <p:spPr>
          <a:xfrm>
            <a:off x="3624449" y="4051299"/>
            <a:ext cx="1830556" cy="276999"/>
          </a:xfrm>
          <a:prstGeom prst="rect">
            <a:avLst/>
          </a:prstGeom>
          <a:noFill/>
        </p:spPr>
        <p:txBody>
          <a:bodyPr wrap="square" rtlCol="0">
            <a:spAutoFit/>
          </a:bodyPr>
          <a:lstStyle/>
          <a:p>
            <a:pPr algn="ctr"/>
            <a:r>
              <a:rPr kumimoji="1" lang="ja-JP" altLang="en-US" sz="1200" b="1" dirty="0">
                <a:solidFill>
                  <a:schemeClr val="tx1"/>
                </a:solidFill>
                <a:latin typeface="メイリオ" panose="020B0604030504040204" pitchFamily="50" charset="-128"/>
                <a:ea typeface="メイリオ" panose="020B0604030504040204" pitchFamily="50" charset="-128"/>
              </a:rPr>
              <a:t>テキスト</a:t>
            </a:r>
          </a:p>
        </p:txBody>
      </p:sp>
      <p:sp>
        <p:nvSpPr>
          <p:cNvPr id="26" name="テキスト ボックス 25">
            <a:extLst>
              <a:ext uri="{FF2B5EF4-FFF2-40B4-BE49-F238E27FC236}">
                <a16:creationId xmlns:a16="http://schemas.microsoft.com/office/drawing/2014/main" id="{E392A9C5-0CA2-52B4-35FB-47AAFCB88683}"/>
              </a:ext>
            </a:extLst>
          </p:cNvPr>
          <p:cNvSpPr txBox="1"/>
          <p:nvPr/>
        </p:nvSpPr>
        <p:spPr>
          <a:xfrm>
            <a:off x="5535922" y="4051299"/>
            <a:ext cx="2136550" cy="276999"/>
          </a:xfrm>
          <a:prstGeom prst="rect">
            <a:avLst/>
          </a:prstGeom>
          <a:noFill/>
        </p:spPr>
        <p:txBody>
          <a:bodyPr wrap="square" rtlCol="0">
            <a:spAutoFit/>
          </a:bodyPr>
          <a:lstStyle/>
          <a:p>
            <a:pPr algn="ctr"/>
            <a:r>
              <a:rPr kumimoji="1" lang="ja-JP" altLang="en-US" sz="1200" b="1" dirty="0">
                <a:solidFill>
                  <a:schemeClr val="tx1"/>
                </a:solidFill>
                <a:latin typeface="メイリオ" panose="020B0604030504040204" pitchFamily="50" charset="-128"/>
                <a:ea typeface="メイリオ" panose="020B0604030504040204" pitchFamily="50" charset="-128"/>
              </a:rPr>
              <a:t>テキスト</a:t>
            </a:r>
          </a:p>
        </p:txBody>
      </p:sp>
      <p:sp>
        <p:nvSpPr>
          <p:cNvPr id="27" name="テキスト ボックス 26">
            <a:extLst>
              <a:ext uri="{FF2B5EF4-FFF2-40B4-BE49-F238E27FC236}">
                <a16:creationId xmlns:a16="http://schemas.microsoft.com/office/drawing/2014/main" id="{4A419AC4-99A1-CD1A-DA05-745B2B198B31}"/>
              </a:ext>
            </a:extLst>
          </p:cNvPr>
          <p:cNvSpPr txBox="1"/>
          <p:nvPr/>
        </p:nvSpPr>
        <p:spPr>
          <a:xfrm>
            <a:off x="3624449" y="5228782"/>
            <a:ext cx="1830556" cy="276999"/>
          </a:xfrm>
          <a:prstGeom prst="rect">
            <a:avLst/>
          </a:prstGeom>
          <a:noFill/>
        </p:spPr>
        <p:txBody>
          <a:bodyPr wrap="square" rtlCol="0">
            <a:spAutoFit/>
          </a:bodyPr>
          <a:lstStyle/>
          <a:p>
            <a:pPr algn="ctr"/>
            <a:r>
              <a:rPr kumimoji="1" lang="ja-JP" altLang="en-US" sz="1200" b="1" dirty="0">
                <a:solidFill>
                  <a:schemeClr val="tx1"/>
                </a:solidFill>
                <a:latin typeface="メイリオ" panose="020B0604030504040204" pitchFamily="50" charset="-128"/>
                <a:ea typeface="メイリオ" panose="020B0604030504040204" pitchFamily="50" charset="-128"/>
              </a:rPr>
              <a:t>テキスト</a:t>
            </a:r>
          </a:p>
        </p:txBody>
      </p:sp>
      <p:sp>
        <p:nvSpPr>
          <p:cNvPr id="28" name="テキスト ボックス 27">
            <a:extLst>
              <a:ext uri="{FF2B5EF4-FFF2-40B4-BE49-F238E27FC236}">
                <a16:creationId xmlns:a16="http://schemas.microsoft.com/office/drawing/2014/main" id="{E03E2298-2D95-A27F-5566-8653D18CD597}"/>
              </a:ext>
            </a:extLst>
          </p:cNvPr>
          <p:cNvSpPr txBox="1"/>
          <p:nvPr/>
        </p:nvSpPr>
        <p:spPr>
          <a:xfrm>
            <a:off x="5693382" y="5228782"/>
            <a:ext cx="1830556" cy="276999"/>
          </a:xfrm>
          <a:prstGeom prst="rect">
            <a:avLst/>
          </a:prstGeom>
          <a:noFill/>
        </p:spPr>
        <p:txBody>
          <a:bodyPr wrap="square" rtlCol="0">
            <a:spAutoFit/>
          </a:bodyPr>
          <a:lstStyle/>
          <a:p>
            <a:pPr algn="ctr"/>
            <a:r>
              <a:rPr kumimoji="1" lang="ja-JP" altLang="en-US" sz="1200" b="1" dirty="0">
                <a:solidFill>
                  <a:schemeClr val="tx1"/>
                </a:solidFill>
                <a:latin typeface="メイリオ" panose="020B0604030504040204" pitchFamily="50" charset="-128"/>
                <a:ea typeface="メイリオ" panose="020B0604030504040204" pitchFamily="50" charset="-128"/>
              </a:rPr>
              <a:t>テキスト</a:t>
            </a:r>
          </a:p>
        </p:txBody>
      </p:sp>
      <p:sp>
        <p:nvSpPr>
          <p:cNvPr id="29" name="矢印: 五方向 28">
            <a:extLst>
              <a:ext uri="{FF2B5EF4-FFF2-40B4-BE49-F238E27FC236}">
                <a16:creationId xmlns:a16="http://schemas.microsoft.com/office/drawing/2014/main" id="{FE066DCD-E115-5009-70A5-624388298DA9}"/>
              </a:ext>
            </a:extLst>
          </p:cNvPr>
          <p:cNvSpPr/>
          <p:nvPr/>
        </p:nvSpPr>
        <p:spPr>
          <a:xfrm rot="10800000" flipH="1">
            <a:off x="334959" y="4623837"/>
            <a:ext cx="3289489" cy="1492166"/>
          </a:xfrm>
          <a:prstGeom prst="homePlate">
            <a:avLst>
              <a:gd name="adj" fmla="val 15108"/>
            </a:avLst>
          </a:prstGeom>
          <a:solidFill>
            <a:srgbClr val="EDF5E7"/>
          </a:solidFill>
          <a:ln w="3175">
            <a:solidFill>
              <a:srgbClr val="F3E4AF"/>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endParaRPr>
          </a:p>
        </p:txBody>
      </p:sp>
      <p:sp>
        <p:nvSpPr>
          <p:cNvPr id="30" name="矢印: 五方向 29">
            <a:extLst>
              <a:ext uri="{FF2B5EF4-FFF2-40B4-BE49-F238E27FC236}">
                <a16:creationId xmlns:a16="http://schemas.microsoft.com/office/drawing/2014/main" id="{FDF6DCD9-FD14-B7E9-1A6B-B7E46F2CD92C}"/>
              </a:ext>
            </a:extLst>
          </p:cNvPr>
          <p:cNvSpPr/>
          <p:nvPr/>
        </p:nvSpPr>
        <p:spPr>
          <a:xfrm rot="10800000" flipH="1">
            <a:off x="1883999" y="1121346"/>
            <a:ext cx="1675217" cy="880685"/>
          </a:xfrm>
          <a:prstGeom prst="homePlate">
            <a:avLst>
              <a:gd name="adj" fmla="val 15108"/>
            </a:avLst>
          </a:prstGeom>
          <a:solidFill>
            <a:srgbClr val="FFF5D9"/>
          </a:solidFill>
          <a:ln w="3175">
            <a:solidFill>
              <a:srgbClr val="F3E4AF"/>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endParaRPr>
          </a:p>
        </p:txBody>
      </p:sp>
      <p:sp>
        <p:nvSpPr>
          <p:cNvPr id="31" name="矢印: 五方向 30">
            <a:extLst>
              <a:ext uri="{FF2B5EF4-FFF2-40B4-BE49-F238E27FC236}">
                <a16:creationId xmlns:a16="http://schemas.microsoft.com/office/drawing/2014/main" id="{23D5D13D-3998-8B6C-A580-09C296152493}"/>
              </a:ext>
            </a:extLst>
          </p:cNvPr>
          <p:cNvSpPr/>
          <p:nvPr/>
        </p:nvSpPr>
        <p:spPr>
          <a:xfrm rot="10800000" flipH="1">
            <a:off x="1883999" y="1999388"/>
            <a:ext cx="1675217" cy="880685"/>
          </a:xfrm>
          <a:prstGeom prst="homePlate">
            <a:avLst>
              <a:gd name="adj" fmla="val 15108"/>
            </a:avLst>
          </a:prstGeom>
          <a:solidFill>
            <a:srgbClr val="FFF5D9"/>
          </a:solidFill>
          <a:ln w="3175">
            <a:solidFill>
              <a:srgbClr val="F3E4AF"/>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endParaRPr>
          </a:p>
        </p:txBody>
      </p:sp>
      <p:sp>
        <p:nvSpPr>
          <p:cNvPr id="32" name="矢印: 五方向 31">
            <a:extLst>
              <a:ext uri="{FF2B5EF4-FFF2-40B4-BE49-F238E27FC236}">
                <a16:creationId xmlns:a16="http://schemas.microsoft.com/office/drawing/2014/main" id="{4D055CBF-F8A3-881E-B849-3D798FAB631C}"/>
              </a:ext>
            </a:extLst>
          </p:cNvPr>
          <p:cNvSpPr/>
          <p:nvPr/>
        </p:nvSpPr>
        <p:spPr>
          <a:xfrm rot="10800000" flipH="1">
            <a:off x="1883999" y="2867026"/>
            <a:ext cx="1675217" cy="880685"/>
          </a:xfrm>
          <a:prstGeom prst="homePlate">
            <a:avLst>
              <a:gd name="adj" fmla="val 15108"/>
            </a:avLst>
          </a:prstGeom>
          <a:solidFill>
            <a:srgbClr val="FFF0E1"/>
          </a:solidFill>
          <a:ln w="3175">
            <a:solidFill>
              <a:srgbClr val="F3E4AF"/>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endParaRPr>
          </a:p>
        </p:txBody>
      </p:sp>
      <p:sp>
        <p:nvSpPr>
          <p:cNvPr id="33" name="矢印: 五方向 32">
            <a:extLst>
              <a:ext uri="{FF2B5EF4-FFF2-40B4-BE49-F238E27FC236}">
                <a16:creationId xmlns:a16="http://schemas.microsoft.com/office/drawing/2014/main" id="{1AFBF3ED-CB21-3B7F-18F3-BBBD22E6318A}"/>
              </a:ext>
            </a:extLst>
          </p:cNvPr>
          <p:cNvSpPr/>
          <p:nvPr/>
        </p:nvSpPr>
        <p:spPr>
          <a:xfrm rot="10800000" flipH="1">
            <a:off x="1883999" y="3745068"/>
            <a:ext cx="1675217" cy="880685"/>
          </a:xfrm>
          <a:prstGeom prst="homePlate">
            <a:avLst>
              <a:gd name="adj" fmla="val 15108"/>
            </a:avLst>
          </a:prstGeom>
          <a:solidFill>
            <a:srgbClr val="FFF0E1"/>
          </a:solidFill>
          <a:ln w="3175">
            <a:solidFill>
              <a:srgbClr val="F3E4AF"/>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endParaRPr>
          </a:p>
        </p:txBody>
      </p:sp>
      <p:sp>
        <p:nvSpPr>
          <p:cNvPr id="34" name="矢印: 五方向 33">
            <a:extLst>
              <a:ext uri="{FF2B5EF4-FFF2-40B4-BE49-F238E27FC236}">
                <a16:creationId xmlns:a16="http://schemas.microsoft.com/office/drawing/2014/main" id="{FF6A088F-8B8F-B338-D40B-136DEF635C86}"/>
              </a:ext>
            </a:extLst>
          </p:cNvPr>
          <p:cNvSpPr/>
          <p:nvPr/>
        </p:nvSpPr>
        <p:spPr>
          <a:xfrm rot="10800000" flipH="1">
            <a:off x="1139421" y="2874212"/>
            <a:ext cx="901971" cy="1749624"/>
          </a:xfrm>
          <a:prstGeom prst="homePlate">
            <a:avLst>
              <a:gd name="adj" fmla="val 15108"/>
            </a:avLst>
          </a:prstGeom>
          <a:solidFill>
            <a:srgbClr val="FFF0E1"/>
          </a:solidFill>
          <a:ln w="3175">
            <a:solidFill>
              <a:srgbClr val="F3E4AF"/>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endParaRPr>
          </a:p>
        </p:txBody>
      </p:sp>
      <p:sp>
        <p:nvSpPr>
          <p:cNvPr id="35" name="矢印: 五方向 34">
            <a:extLst>
              <a:ext uri="{FF2B5EF4-FFF2-40B4-BE49-F238E27FC236}">
                <a16:creationId xmlns:a16="http://schemas.microsoft.com/office/drawing/2014/main" id="{2CC91F09-0F64-9993-5255-DE838D25EEB9}"/>
              </a:ext>
            </a:extLst>
          </p:cNvPr>
          <p:cNvSpPr/>
          <p:nvPr/>
        </p:nvSpPr>
        <p:spPr>
          <a:xfrm rot="10800000" flipH="1">
            <a:off x="1139421" y="1122966"/>
            <a:ext cx="901971" cy="1749624"/>
          </a:xfrm>
          <a:prstGeom prst="homePlate">
            <a:avLst>
              <a:gd name="adj" fmla="val 15108"/>
            </a:avLst>
          </a:prstGeom>
          <a:solidFill>
            <a:srgbClr val="FFF5D9"/>
          </a:solidFill>
          <a:ln w="3175">
            <a:solidFill>
              <a:srgbClr val="F3E4AF"/>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endParaRPr>
          </a:p>
        </p:txBody>
      </p:sp>
      <p:sp>
        <p:nvSpPr>
          <p:cNvPr id="36" name="矢印: 五方向 35">
            <a:extLst>
              <a:ext uri="{FF2B5EF4-FFF2-40B4-BE49-F238E27FC236}">
                <a16:creationId xmlns:a16="http://schemas.microsoft.com/office/drawing/2014/main" id="{A96DFE0A-E45B-9434-20B5-45F9A42A0DCF}"/>
              </a:ext>
            </a:extLst>
          </p:cNvPr>
          <p:cNvSpPr/>
          <p:nvPr/>
        </p:nvSpPr>
        <p:spPr>
          <a:xfrm rot="10800000" flipH="1">
            <a:off x="334960" y="1122966"/>
            <a:ext cx="1025066" cy="3500869"/>
          </a:xfrm>
          <a:prstGeom prst="homePlate">
            <a:avLst>
              <a:gd name="adj" fmla="val 15108"/>
            </a:avLst>
          </a:prstGeom>
          <a:solidFill>
            <a:srgbClr val="FDF1E9"/>
          </a:solidFill>
          <a:ln w="3175">
            <a:solidFill>
              <a:srgbClr val="F3E4AF"/>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endParaRPr>
          </a:p>
        </p:txBody>
      </p:sp>
      <p:sp>
        <p:nvSpPr>
          <p:cNvPr id="37" name="テキスト ボックス 36">
            <a:extLst>
              <a:ext uri="{FF2B5EF4-FFF2-40B4-BE49-F238E27FC236}">
                <a16:creationId xmlns:a16="http://schemas.microsoft.com/office/drawing/2014/main" id="{ACABDB75-6BF5-97F2-332F-BFA5659E310F}"/>
              </a:ext>
            </a:extLst>
          </p:cNvPr>
          <p:cNvSpPr txBox="1"/>
          <p:nvPr/>
        </p:nvSpPr>
        <p:spPr>
          <a:xfrm>
            <a:off x="2166908" y="1428004"/>
            <a:ext cx="1122626" cy="276999"/>
          </a:xfrm>
          <a:prstGeom prst="rect">
            <a:avLst/>
          </a:prstGeom>
          <a:noFill/>
        </p:spPr>
        <p:txBody>
          <a:bodyPr wrap="square" rtlCol="0">
            <a:spAutoFit/>
          </a:bodyPr>
          <a:lstStyle/>
          <a:p>
            <a:pPr algn="ctr"/>
            <a:r>
              <a:rPr kumimoji="1" lang="ja-JP" altLang="en-US" sz="1200" b="1" dirty="0">
                <a:solidFill>
                  <a:schemeClr val="tx1"/>
                </a:solidFill>
                <a:latin typeface="メイリオ" panose="020B0604030504040204" pitchFamily="50" charset="-128"/>
                <a:ea typeface="メイリオ" panose="020B0604030504040204" pitchFamily="50" charset="-128"/>
              </a:rPr>
              <a:t>テキスト</a:t>
            </a:r>
          </a:p>
        </p:txBody>
      </p:sp>
      <p:sp>
        <p:nvSpPr>
          <p:cNvPr id="38" name="テキスト ボックス 37">
            <a:extLst>
              <a:ext uri="{FF2B5EF4-FFF2-40B4-BE49-F238E27FC236}">
                <a16:creationId xmlns:a16="http://schemas.microsoft.com/office/drawing/2014/main" id="{0CA4A4E7-CC41-C8E8-6272-BF9CB747EEA2}"/>
              </a:ext>
            </a:extLst>
          </p:cNvPr>
          <p:cNvSpPr txBox="1"/>
          <p:nvPr/>
        </p:nvSpPr>
        <p:spPr>
          <a:xfrm>
            <a:off x="1966815" y="2309076"/>
            <a:ext cx="1522812" cy="276999"/>
          </a:xfrm>
          <a:prstGeom prst="rect">
            <a:avLst/>
          </a:prstGeom>
          <a:noFill/>
        </p:spPr>
        <p:txBody>
          <a:bodyPr wrap="square" rtlCol="0">
            <a:spAutoFit/>
          </a:bodyPr>
          <a:lstStyle/>
          <a:p>
            <a:pPr algn="ctr"/>
            <a:r>
              <a:rPr kumimoji="1" lang="ja-JP" altLang="en-US" sz="1200" b="1" dirty="0">
                <a:solidFill>
                  <a:schemeClr val="tx1"/>
                </a:solidFill>
                <a:latin typeface="メイリオ" panose="020B0604030504040204" pitchFamily="50" charset="-128"/>
                <a:ea typeface="メイリオ" panose="020B0604030504040204" pitchFamily="50" charset="-128"/>
              </a:rPr>
              <a:t>テキスト</a:t>
            </a:r>
          </a:p>
        </p:txBody>
      </p:sp>
      <p:sp>
        <p:nvSpPr>
          <p:cNvPr id="39" name="テキスト ボックス 38">
            <a:extLst>
              <a:ext uri="{FF2B5EF4-FFF2-40B4-BE49-F238E27FC236}">
                <a16:creationId xmlns:a16="http://schemas.microsoft.com/office/drawing/2014/main" id="{F1A170B8-E90A-D4F6-2BF0-FD589D7F9AAF}"/>
              </a:ext>
            </a:extLst>
          </p:cNvPr>
          <p:cNvSpPr txBox="1"/>
          <p:nvPr/>
        </p:nvSpPr>
        <p:spPr>
          <a:xfrm>
            <a:off x="1966815" y="3209297"/>
            <a:ext cx="1522812" cy="276999"/>
          </a:xfrm>
          <a:prstGeom prst="rect">
            <a:avLst/>
          </a:prstGeom>
          <a:noFill/>
        </p:spPr>
        <p:txBody>
          <a:bodyPr wrap="square" rtlCol="0">
            <a:spAutoFit/>
          </a:bodyPr>
          <a:lstStyle/>
          <a:p>
            <a:pPr algn="ctr"/>
            <a:r>
              <a:rPr kumimoji="1" lang="ja-JP" altLang="en-US" sz="1200" b="1" dirty="0">
                <a:solidFill>
                  <a:schemeClr val="tx1"/>
                </a:solidFill>
                <a:latin typeface="メイリオ" panose="020B0604030504040204" pitchFamily="50" charset="-128"/>
                <a:ea typeface="メイリオ" panose="020B0604030504040204" pitchFamily="50" charset="-128"/>
              </a:rPr>
              <a:t>テキスト</a:t>
            </a:r>
          </a:p>
        </p:txBody>
      </p:sp>
      <p:sp>
        <p:nvSpPr>
          <p:cNvPr id="40" name="テキスト ボックス 39">
            <a:extLst>
              <a:ext uri="{FF2B5EF4-FFF2-40B4-BE49-F238E27FC236}">
                <a16:creationId xmlns:a16="http://schemas.microsoft.com/office/drawing/2014/main" id="{EDC82D1E-23CA-22FD-8EF7-5BC7CF7CAA49}"/>
              </a:ext>
            </a:extLst>
          </p:cNvPr>
          <p:cNvSpPr txBox="1"/>
          <p:nvPr/>
        </p:nvSpPr>
        <p:spPr>
          <a:xfrm>
            <a:off x="1966815" y="4051299"/>
            <a:ext cx="1522812" cy="276999"/>
          </a:xfrm>
          <a:prstGeom prst="rect">
            <a:avLst/>
          </a:prstGeom>
          <a:noFill/>
        </p:spPr>
        <p:txBody>
          <a:bodyPr wrap="square" rtlCol="0">
            <a:spAutoFit/>
          </a:bodyPr>
          <a:lstStyle/>
          <a:p>
            <a:pPr algn="ctr"/>
            <a:r>
              <a:rPr kumimoji="1" lang="ja-JP" altLang="en-US" sz="1200" b="1" dirty="0">
                <a:solidFill>
                  <a:schemeClr val="tx1"/>
                </a:solidFill>
                <a:latin typeface="メイリオ" panose="020B0604030504040204" pitchFamily="50" charset="-128"/>
                <a:ea typeface="メイリオ" panose="020B0604030504040204" pitchFamily="50" charset="-128"/>
              </a:rPr>
              <a:t>テキスト</a:t>
            </a:r>
          </a:p>
        </p:txBody>
      </p:sp>
      <p:sp>
        <p:nvSpPr>
          <p:cNvPr id="41" name="四角形: 角を丸くする 40">
            <a:extLst>
              <a:ext uri="{FF2B5EF4-FFF2-40B4-BE49-F238E27FC236}">
                <a16:creationId xmlns:a16="http://schemas.microsoft.com/office/drawing/2014/main" id="{844B1206-1A88-1A17-C448-33C94954A448}"/>
              </a:ext>
            </a:extLst>
          </p:cNvPr>
          <p:cNvSpPr/>
          <p:nvPr/>
        </p:nvSpPr>
        <p:spPr>
          <a:xfrm flipH="1">
            <a:off x="1303314" y="1121346"/>
            <a:ext cx="664347" cy="1745680"/>
          </a:xfrm>
          <a:prstGeom prst="roundRect">
            <a:avLst>
              <a:gd name="adj" fmla="val 7767"/>
            </a:avLst>
          </a:prstGeom>
          <a:no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b="1" dirty="0">
                <a:solidFill>
                  <a:schemeClr val="tx1"/>
                </a:solidFill>
                <a:latin typeface="メイリオ" panose="020B0604030504040204" pitchFamily="50" charset="-128"/>
                <a:ea typeface="メイリオ" panose="020B0604030504040204" pitchFamily="50" charset="-128"/>
              </a:rPr>
              <a:t>テキスト</a:t>
            </a:r>
          </a:p>
        </p:txBody>
      </p:sp>
      <p:sp>
        <p:nvSpPr>
          <p:cNvPr id="42" name="四角形: 角を丸くする 41">
            <a:extLst>
              <a:ext uri="{FF2B5EF4-FFF2-40B4-BE49-F238E27FC236}">
                <a16:creationId xmlns:a16="http://schemas.microsoft.com/office/drawing/2014/main" id="{1F85F3AB-0188-6E28-719C-DEC568F45728}"/>
              </a:ext>
            </a:extLst>
          </p:cNvPr>
          <p:cNvSpPr/>
          <p:nvPr/>
        </p:nvSpPr>
        <p:spPr>
          <a:xfrm flipH="1">
            <a:off x="1303314" y="2880073"/>
            <a:ext cx="664347" cy="1743762"/>
          </a:xfrm>
          <a:prstGeom prst="roundRect">
            <a:avLst>
              <a:gd name="adj" fmla="val 7767"/>
            </a:avLst>
          </a:prstGeom>
          <a:no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b="1" dirty="0">
                <a:solidFill>
                  <a:schemeClr val="tx1"/>
                </a:solidFill>
                <a:latin typeface="メイリオ" panose="020B0604030504040204" pitchFamily="50" charset="-128"/>
                <a:ea typeface="メイリオ" panose="020B0604030504040204" pitchFamily="50" charset="-128"/>
              </a:rPr>
              <a:t>テキスト</a:t>
            </a:r>
          </a:p>
        </p:txBody>
      </p:sp>
      <p:sp>
        <p:nvSpPr>
          <p:cNvPr id="43" name="四角形: 角を丸くする 42">
            <a:extLst>
              <a:ext uri="{FF2B5EF4-FFF2-40B4-BE49-F238E27FC236}">
                <a16:creationId xmlns:a16="http://schemas.microsoft.com/office/drawing/2014/main" id="{96DD39F3-4947-B5F0-C7A6-AC3779FF3300}"/>
              </a:ext>
            </a:extLst>
          </p:cNvPr>
          <p:cNvSpPr/>
          <p:nvPr/>
        </p:nvSpPr>
        <p:spPr>
          <a:xfrm flipH="1">
            <a:off x="437702" y="1121346"/>
            <a:ext cx="664347" cy="3500869"/>
          </a:xfrm>
          <a:prstGeom prst="roundRect">
            <a:avLst>
              <a:gd name="adj" fmla="val 7767"/>
            </a:avLst>
          </a:prstGeom>
          <a:no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b="1" dirty="0">
                <a:solidFill>
                  <a:schemeClr val="tx1"/>
                </a:solidFill>
                <a:latin typeface="メイリオ" panose="020B0604030504040204" pitchFamily="50" charset="-128"/>
                <a:ea typeface="メイリオ" panose="020B0604030504040204" pitchFamily="50" charset="-128"/>
              </a:rPr>
              <a:t>テキスト</a:t>
            </a:r>
          </a:p>
        </p:txBody>
      </p:sp>
      <p:sp>
        <p:nvSpPr>
          <p:cNvPr id="44" name="テキスト ボックス 43">
            <a:extLst>
              <a:ext uri="{FF2B5EF4-FFF2-40B4-BE49-F238E27FC236}">
                <a16:creationId xmlns:a16="http://schemas.microsoft.com/office/drawing/2014/main" id="{208FC8A2-1860-4105-E558-365777C2B979}"/>
              </a:ext>
            </a:extLst>
          </p:cNvPr>
          <p:cNvSpPr txBox="1"/>
          <p:nvPr/>
        </p:nvSpPr>
        <p:spPr>
          <a:xfrm>
            <a:off x="347664" y="5228782"/>
            <a:ext cx="3243423" cy="276999"/>
          </a:xfrm>
          <a:prstGeom prst="rect">
            <a:avLst/>
          </a:prstGeom>
          <a:noFill/>
        </p:spPr>
        <p:txBody>
          <a:bodyPr wrap="square" rtlCol="0">
            <a:spAutoFit/>
          </a:bodyPr>
          <a:lstStyle/>
          <a:p>
            <a:pPr algn="ctr"/>
            <a:r>
              <a:rPr kumimoji="1" lang="ja-JP" altLang="en-US" sz="1200" b="1" dirty="0">
                <a:solidFill>
                  <a:schemeClr val="tx1"/>
                </a:solidFill>
                <a:latin typeface="メイリオ" panose="020B0604030504040204" pitchFamily="50" charset="-128"/>
                <a:ea typeface="メイリオ" panose="020B0604030504040204" pitchFamily="50" charset="-128"/>
              </a:rPr>
              <a:t>テキスト</a:t>
            </a:r>
          </a:p>
        </p:txBody>
      </p:sp>
    </p:spTree>
    <p:extLst>
      <p:ext uri="{BB962C8B-B14F-4D97-AF65-F5344CB8AC3E}">
        <p14:creationId xmlns:p14="http://schemas.microsoft.com/office/powerpoint/2010/main" val="40789555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499FB3-4194-2612-8786-F8620B8C1BE2}"/>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F3A6395-D664-4B80-B4A3-263C4AFE4160}"/>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28</a:t>
            </a:fld>
            <a:endParaRPr lang="ja-JP" altLang="en-US" b="1" dirty="0">
              <a:solidFill>
                <a:schemeClr val="bg1"/>
              </a:solidFill>
              <a:latin typeface="メイリオ" panose="020B0604030504040204" pitchFamily="50" charset="-128"/>
            </a:endParaRPr>
          </a:p>
        </p:txBody>
      </p:sp>
      <p:sp>
        <p:nvSpPr>
          <p:cNvPr id="56" name="タイトル 1">
            <a:extLst>
              <a:ext uri="{FF2B5EF4-FFF2-40B4-BE49-F238E27FC236}">
                <a16:creationId xmlns:a16="http://schemas.microsoft.com/office/drawing/2014/main" id="{4E63B941-4C98-1653-13DF-7626F65A031F}"/>
              </a:ext>
            </a:extLst>
          </p:cNvPr>
          <p:cNvSpPr txBox="1">
            <a:spLocks/>
          </p:cNvSpPr>
          <p:nvPr/>
        </p:nvSpPr>
        <p:spPr>
          <a:xfrm>
            <a:off x="47328" y="63289"/>
            <a:ext cx="10972800" cy="402933"/>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rgbClr val="40404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solidFill>
                  <a:schemeClr val="bg1"/>
                </a:solidFill>
              </a:rPr>
              <a:t>選ばれる理由</a:t>
            </a:r>
            <a:endParaRPr lang="ja-JP" altLang="en-US" sz="800" b="0" dirty="0">
              <a:solidFill>
                <a:schemeClr val="bg1"/>
              </a:solidFill>
            </a:endParaRPr>
          </a:p>
        </p:txBody>
      </p:sp>
      <p:sp>
        <p:nvSpPr>
          <p:cNvPr id="6" name="テキスト ボックス 5">
            <a:extLst>
              <a:ext uri="{FF2B5EF4-FFF2-40B4-BE49-F238E27FC236}">
                <a16:creationId xmlns:a16="http://schemas.microsoft.com/office/drawing/2014/main" id="{5FE0EE80-4CEE-CC13-91B2-4BAEEC8F7A1F}"/>
              </a:ext>
            </a:extLst>
          </p:cNvPr>
          <p:cNvSpPr txBox="1"/>
          <p:nvPr/>
        </p:nvSpPr>
        <p:spPr>
          <a:xfrm>
            <a:off x="1096464" y="1459208"/>
            <a:ext cx="10011775" cy="369332"/>
          </a:xfrm>
          <a:prstGeom prst="rect">
            <a:avLst/>
          </a:prstGeom>
          <a:noFill/>
        </p:spPr>
        <p:txBody>
          <a:bodyPr wrap="square" rtlCol="0">
            <a:spAutoFit/>
          </a:bodyPr>
          <a:lstStyle/>
          <a:p>
            <a:pPr algn="ctr"/>
            <a:r>
              <a:rPr kumimoji="1" lang="ja-JP" altLang="en-US" b="1" dirty="0">
                <a:solidFill>
                  <a:schemeClr val="tx1">
                    <a:lumMod val="85000"/>
                    <a:lumOff val="1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a:t>
            </a:r>
          </a:p>
        </p:txBody>
      </p:sp>
      <p:sp>
        <p:nvSpPr>
          <p:cNvPr id="7" name="四角形: 角を丸くする 6">
            <a:extLst>
              <a:ext uri="{FF2B5EF4-FFF2-40B4-BE49-F238E27FC236}">
                <a16:creationId xmlns:a16="http://schemas.microsoft.com/office/drawing/2014/main" id="{E77978C0-3FC4-6ACB-23D4-7BD8943B7659}"/>
              </a:ext>
            </a:extLst>
          </p:cNvPr>
          <p:cNvSpPr/>
          <p:nvPr/>
        </p:nvSpPr>
        <p:spPr>
          <a:xfrm>
            <a:off x="341312" y="2708920"/>
            <a:ext cx="3626271" cy="3218649"/>
          </a:xfrm>
          <a:prstGeom prst="roundRect">
            <a:avLst>
              <a:gd name="adj" fmla="val 4540"/>
            </a:avLst>
          </a:prstGeom>
          <a:solidFill>
            <a:schemeClr val="bg1"/>
          </a:solidFill>
          <a:ln>
            <a:solidFill>
              <a:srgbClr val="EEEADA"/>
            </a:solidFill>
          </a:ln>
          <a:effectLst>
            <a:outerShdw blurRad="254000" dist="38100" dir="5400000" algn="t" rotWithShape="0">
              <a:schemeClr val="bg1">
                <a:lumMod val="50000"/>
                <a:alpha val="1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8" name="四角形: 角を丸くする 7">
            <a:extLst>
              <a:ext uri="{FF2B5EF4-FFF2-40B4-BE49-F238E27FC236}">
                <a16:creationId xmlns:a16="http://schemas.microsoft.com/office/drawing/2014/main" id="{9D80CCDD-15FA-24C9-BA55-3416587C502E}"/>
              </a:ext>
            </a:extLst>
          </p:cNvPr>
          <p:cNvSpPr/>
          <p:nvPr/>
        </p:nvSpPr>
        <p:spPr>
          <a:xfrm>
            <a:off x="4282865" y="2708920"/>
            <a:ext cx="3626271" cy="3218649"/>
          </a:xfrm>
          <a:prstGeom prst="roundRect">
            <a:avLst>
              <a:gd name="adj" fmla="val 3328"/>
            </a:avLst>
          </a:prstGeom>
          <a:solidFill>
            <a:schemeClr val="bg1"/>
          </a:solidFill>
          <a:ln>
            <a:solidFill>
              <a:srgbClr val="EEEADA"/>
            </a:solidFill>
          </a:ln>
          <a:effectLst>
            <a:outerShdw blurRad="254000" dist="38100" dir="5400000" algn="t" rotWithShape="0">
              <a:schemeClr val="bg1">
                <a:lumMod val="50000"/>
                <a:alpha val="1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11" name="四角形: 角を丸くする 10">
            <a:extLst>
              <a:ext uri="{FF2B5EF4-FFF2-40B4-BE49-F238E27FC236}">
                <a16:creationId xmlns:a16="http://schemas.microsoft.com/office/drawing/2014/main" id="{A13DB6E6-61E9-2568-A5AC-B22FF0592D00}"/>
              </a:ext>
            </a:extLst>
          </p:cNvPr>
          <p:cNvSpPr/>
          <p:nvPr/>
        </p:nvSpPr>
        <p:spPr>
          <a:xfrm>
            <a:off x="8224417" y="2708920"/>
            <a:ext cx="3626271" cy="3218649"/>
          </a:xfrm>
          <a:prstGeom prst="roundRect">
            <a:avLst>
              <a:gd name="adj" fmla="val 4540"/>
            </a:avLst>
          </a:prstGeom>
          <a:solidFill>
            <a:schemeClr val="bg1"/>
          </a:solidFill>
          <a:ln>
            <a:solidFill>
              <a:srgbClr val="EEEADA"/>
            </a:solidFill>
          </a:ln>
          <a:effectLst>
            <a:outerShdw blurRad="254000" dist="38100" dir="5400000" algn="t" rotWithShape="0">
              <a:schemeClr val="bg1">
                <a:lumMod val="50000"/>
                <a:alpha val="1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13" name="四角形: 上の 2 つの角を丸める 12">
            <a:extLst>
              <a:ext uri="{FF2B5EF4-FFF2-40B4-BE49-F238E27FC236}">
                <a16:creationId xmlns:a16="http://schemas.microsoft.com/office/drawing/2014/main" id="{9A84AC3B-B92E-F377-1A01-2D39205604D0}"/>
              </a:ext>
            </a:extLst>
          </p:cNvPr>
          <p:cNvSpPr/>
          <p:nvPr/>
        </p:nvSpPr>
        <p:spPr>
          <a:xfrm>
            <a:off x="341312" y="2713134"/>
            <a:ext cx="3626271" cy="599076"/>
          </a:xfrm>
          <a:prstGeom prst="round2SameRect">
            <a:avLst>
              <a:gd name="adj1" fmla="val 18730"/>
              <a:gd name="adj2" fmla="val 0"/>
            </a:avLst>
          </a:prstGeom>
          <a:solidFill>
            <a:srgbClr val="E0B92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テキスト</a:t>
            </a:r>
          </a:p>
        </p:txBody>
      </p:sp>
      <p:sp>
        <p:nvSpPr>
          <p:cNvPr id="14" name="四角形: 上の 2 つの角を丸める 13">
            <a:extLst>
              <a:ext uri="{FF2B5EF4-FFF2-40B4-BE49-F238E27FC236}">
                <a16:creationId xmlns:a16="http://schemas.microsoft.com/office/drawing/2014/main" id="{3C7B9EDE-C2E5-949F-AD94-8477245A8E99}"/>
              </a:ext>
            </a:extLst>
          </p:cNvPr>
          <p:cNvSpPr/>
          <p:nvPr/>
        </p:nvSpPr>
        <p:spPr>
          <a:xfrm>
            <a:off x="4282865" y="2713134"/>
            <a:ext cx="3626271" cy="599076"/>
          </a:xfrm>
          <a:prstGeom prst="round2SameRect">
            <a:avLst>
              <a:gd name="adj1" fmla="val 13430"/>
              <a:gd name="adj2" fmla="val 0"/>
            </a:avLst>
          </a:prstGeom>
          <a:solidFill>
            <a:srgbClr val="E0B92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テキスト</a:t>
            </a:r>
          </a:p>
        </p:txBody>
      </p:sp>
      <p:sp>
        <p:nvSpPr>
          <p:cNvPr id="15" name="四角形: 上の 2 つの角を丸める 14">
            <a:extLst>
              <a:ext uri="{FF2B5EF4-FFF2-40B4-BE49-F238E27FC236}">
                <a16:creationId xmlns:a16="http://schemas.microsoft.com/office/drawing/2014/main" id="{B91BC2B3-1F8D-DAAB-46E0-BD73B28BE097}"/>
              </a:ext>
            </a:extLst>
          </p:cNvPr>
          <p:cNvSpPr/>
          <p:nvPr/>
        </p:nvSpPr>
        <p:spPr>
          <a:xfrm>
            <a:off x="8224417" y="2713134"/>
            <a:ext cx="3626271" cy="599076"/>
          </a:xfrm>
          <a:prstGeom prst="round2SameRect">
            <a:avLst>
              <a:gd name="adj1" fmla="val 20105"/>
              <a:gd name="adj2" fmla="val 0"/>
            </a:avLst>
          </a:prstGeom>
          <a:solidFill>
            <a:srgbClr val="E0B92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テキスト</a:t>
            </a:r>
          </a:p>
        </p:txBody>
      </p:sp>
      <p:sp>
        <p:nvSpPr>
          <p:cNvPr id="16" name="テキスト ボックス 15">
            <a:extLst>
              <a:ext uri="{FF2B5EF4-FFF2-40B4-BE49-F238E27FC236}">
                <a16:creationId xmlns:a16="http://schemas.microsoft.com/office/drawing/2014/main" id="{84DFDD72-294E-7CF6-2E27-537C7EC2BAAE}"/>
              </a:ext>
            </a:extLst>
          </p:cNvPr>
          <p:cNvSpPr txBox="1"/>
          <p:nvPr/>
        </p:nvSpPr>
        <p:spPr>
          <a:xfrm>
            <a:off x="543704" y="3466520"/>
            <a:ext cx="3297239" cy="2327560"/>
          </a:xfrm>
          <a:prstGeom prst="rect">
            <a:avLst/>
          </a:prstGeom>
          <a:noFill/>
        </p:spPr>
        <p:txBody>
          <a:bodyPr wrap="square" rtlCol="0">
            <a:spAutoFit/>
          </a:bodyPr>
          <a:lstStyle/>
          <a:p>
            <a:pPr>
              <a:lnSpc>
                <a:spcPct val="150000"/>
              </a:lnSpc>
            </a:pPr>
            <a:r>
              <a:rPr kumimoji="1" lang="ja-JP" altLang="en-US" sz="1400" dirty="0">
                <a:solidFill>
                  <a:schemeClr val="tx1">
                    <a:lumMod val="85000"/>
                    <a:lumOff val="1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a:t>
            </a:r>
          </a:p>
        </p:txBody>
      </p:sp>
      <p:sp>
        <p:nvSpPr>
          <p:cNvPr id="17" name="テキスト ボックス 16">
            <a:extLst>
              <a:ext uri="{FF2B5EF4-FFF2-40B4-BE49-F238E27FC236}">
                <a16:creationId xmlns:a16="http://schemas.microsoft.com/office/drawing/2014/main" id="{32B2D914-A748-712B-A79A-BCFB28212636}"/>
              </a:ext>
            </a:extLst>
          </p:cNvPr>
          <p:cNvSpPr txBox="1"/>
          <p:nvPr/>
        </p:nvSpPr>
        <p:spPr>
          <a:xfrm>
            <a:off x="4456112" y="3466520"/>
            <a:ext cx="3297239" cy="2327560"/>
          </a:xfrm>
          <a:prstGeom prst="rect">
            <a:avLst/>
          </a:prstGeom>
          <a:noFill/>
        </p:spPr>
        <p:txBody>
          <a:bodyPr wrap="square" rtlCol="0">
            <a:spAutoFit/>
          </a:bodyPr>
          <a:lstStyle/>
          <a:p>
            <a:pPr>
              <a:lnSpc>
                <a:spcPct val="150000"/>
              </a:lnSpc>
            </a:pPr>
            <a:r>
              <a:rPr kumimoji="1" lang="ja-JP" altLang="en-US" sz="1400" dirty="0">
                <a:solidFill>
                  <a:schemeClr val="tx1">
                    <a:lumMod val="85000"/>
                    <a:lumOff val="1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a:t>
            </a:r>
          </a:p>
        </p:txBody>
      </p:sp>
      <p:sp>
        <p:nvSpPr>
          <p:cNvPr id="18" name="テキスト ボックス 17">
            <a:extLst>
              <a:ext uri="{FF2B5EF4-FFF2-40B4-BE49-F238E27FC236}">
                <a16:creationId xmlns:a16="http://schemas.microsoft.com/office/drawing/2014/main" id="{4A232353-2C7E-3798-03F8-AA8DA213B058}"/>
              </a:ext>
            </a:extLst>
          </p:cNvPr>
          <p:cNvSpPr txBox="1"/>
          <p:nvPr/>
        </p:nvSpPr>
        <p:spPr>
          <a:xfrm>
            <a:off x="8397665" y="3466520"/>
            <a:ext cx="3297239" cy="2327560"/>
          </a:xfrm>
          <a:prstGeom prst="rect">
            <a:avLst/>
          </a:prstGeom>
          <a:noFill/>
        </p:spPr>
        <p:txBody>
          <a:bodyPr wrap="square" rtlCol="0">
            <a:spAutoFit/>
          </a:bodyPr>
          <a:lstStyle/>
          <a:p>
            <a:pPr>
              <a:lnSpc>
                <a:spcPct val="150000"/>
              </a:lnSpc>
            </a:pPr>
            <a:r>
              <a:rPr kumimoji="1" lang="ja-JP" altLang="en-US" sz="1400" dirty="0">
                <a:solidFill>
                  <a:schemeClr val="tx1">
                    <a:lumMod val="85000"/>
                    <a:lumOff val="1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a:t>
            </a:r>
          </a:p>
        </p:txBody>
      </p:sp>
      <p:sp>
        <p:nvSpPr>
          <p:cNvPr id="19" name="テキスト ボックス 18">
            <a:extLst>
              <a:ext uri="{FF2B5EF4-FFF2-40B4-BE49-F238E27FC236}">
                <a16:creationId xmlns:a16="http://schemas.microsoft.com/office/drawing/2014/main" id="{7C6C0555-D75A-1DF0-7744-24FC4AAAF57B}"/>
              </a:ext>
            </a:extLst>
          </p:cNvPr>
          <p:cNvSpPr txBox="1"/>
          <p:nvPr/>
        </p:nvSpPr>
        <p:spPr>
          <a:xfrm>
            <a:off x="1096464" y="2066675"/>
            <a:ext cx="10011775" cy="369332"/>
          </a:xfrm>
          <a:prstGeom prst="rect">
            <a:avLst/>
          </a:prstGeom>
          <a:noFill/>
        </p:spPr>
        <p:txBody>
          <a:bodyPr wrap="square" rtlCol="0">
            <a:spAutoFit/>
          </a:bodyPr>
          <a:lstStyle/>
          <a:p>
            <a:pPr algn="ctr"/>
            <a:r>
              <a:rPr kumimoji="1" lang="ja-JP" altLang="en-US" dirty="0">
                <a:solidFill>
                  <a:schemeClr val="tx1">
                    <a:lumMod val="85000"/>
                    <a:lumOff val="15000"/>
                  </a:schemeClr>
                </a:solidFill>
                <a:latin typeface="メイリオ" panose="020B0604030504040204" pitchFamily="50" charset="-128"/>
                <a:ea typeface="メイリオ" panose="020B0604030504040204" pitchFamily="50" charset="-128"/>
              </a:rPr>
              <a:t>テキストが入ります。テキストが入ります。テキストが入ります。</a:t>
            </a:r>
          </a:p>
        </p:txBody>
      </p:sp>
    </p:spTree>
    <p:extLst>
      <p:ext uri="{BB962C8B-B14F-4D97-AF65-F5344CB8AC3E}">
        <p14:creationId xmlns:p14="http://schemas.microsoft.com/office/powerpoint/2010/main" val="26564101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D5263AD9-06E5-BC30-8B68-D3509484733E}"/>
              </a:ext>
            </a:extLst>
          </p:cNvPr>
          <p:cNvSpPr txBox="1">
            <a:spLocks/>
          </p:cNvSpPr>
          <p:nvPr/>
        </p:nvSpPr>
        <p:spPr>
          <a:xfrm>
            <a:off x="47328" y="54788"/>
            <a:ext cx="10972800" cy="422530"/>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根拠・実績</a:t>
            </a:r>
            <a:endParaRPr lang="ja-JP" altLang="en-US" sz="800" b="0" dirty="0">
              <a:solidFill>
                <a:srgbClr val="C00000"/>
              </a:solidFill>
            </a:endParaRPr>
          </a:p>
        </p:txBody>
      </p:sp>
      <p:sp>
        <p:nvSpPr>
          <p:cNvPr id="6" name="スライド番号プレースホルダー 2">
            <a:extLst>
              <a:ext uri="{FF2B5EF4-FFF2-40B4-BE49-F238E27FC236}">
                <a16:creationId xmlns:a16="http://schemas.microsoft.com/office/drawing/2014/main" id="{BF137A40-3A90-B62B-5081-81B515B700AC}"/>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29</a:t>
            </a:fld>
            <a:endParaRPr lang="ja-JP" altLang="en-US" b="1" dirty="0">
              <a:solidFill>
                <a:schemeClr val="bg1"/>
              </a:solidFill>
              <a:latin typeface="メイリオ" panose="020B0604030504040204" pitchFamily="50" charset="-128"/>
            </a:endParaRPr>
          </a:p>
        </p:txBody>
      </p:sp>
      <p:sp>
        <p:nvSpPr>
          <p:cNvPr id="12" name="テキスト ボックス 11">
            <a:extLst>
              <a:ext uri="{FF2B5EF4-FFF2-40B4-BE49-F238E27FC236}">
                <a16:creationId xmlns:a16="http://schemas.microsoft.com/office/drawing/2014/main" id="{A271C197-7CBF-327B-90D7-D5499E779322}"/>
              </a:ext>
            </a:extLst>
          </p:cNvPr>
          <p:cNvSpPr txBox="1"/>
          <p:nvPr/>
        </p:nvSpPr>
        <p:spPr>
          <a:xfrm>
            <a:off x="1536990" y="4886552"/>
            <a:ext cx="9138460" cy="1034899"/>
          </a:xfrm>
          <a:prstGeom prst="rect">
            <a:avLst/>
          </a:prstGeom>
          <a:noFill/>
        </p:spPr>
        <p:txBody>
          <a:bodyPr wrap="square" rtlCol="0">
            <a:spAutoFit/>
          </a:bodyPr>
          <a:lstStyle/>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grpSp>
        <p:nvGrpSpPr>
          <p:cNvPr id="2" name="グループ化 1">
            <a:extLst>
              <a:ext uri="{FF2B5EF4-FFF2-40B4-BE49-F238E27FC236}">
                <a16:creationId xmlns:a16="http://schemas.microsoft.com/office/drawing/2014/main" id="{97308132-EF24-DE2A-CF16-00DD26A7E9AC}"/>
              </a:ext>
            </a:extLst>
          </p:cNvPr>
          <p:cNvGrpSpPr/>
          <p:nvPr/>
        </p:nvGrpSpPr>
        <p:grpSpPr>
          <a:xfrm>
            <a:off x="1516549" y="1546542"/>
            <a:ext cx="9158902" cy="2924439"/>
            <a:chOff x="1408634" y="1546542"/>
            <a:chExt cx="9158902" cy="2924439"/>
          </a:xfrm>
        </p:grpSpPr>
        <p:sp>
          <p:nvSpPr>
            <p:cNvPr id="66" name="Google Shape;231;p6">
              <a:extLst>
                <a:ext uri="{FF2B5EF4-FFF2-40B4-BE49-F238E27FC236}">
                  <a16:creationId xmlns:a16="http://schemas.microsoft.com/office/drawing/2014/main" id="{97469BB6-0737-C21C-B5C3-6398B6BF8563}"/>
                </a:ext>
              </a:extLst>
            </p:cNvPr>
            <p:cNvSpPr/>
            <p:nvPr/>
          </p:nvSpPr>
          <p:spPr>
            <a:xfrm>
              <a:off x="4864785" y="1546542"/>
              <a:ext cx="2232248" cy="422530"/>
            </a:xfrm>
            <a:prstGeom prst="roundRect">
              <a:avLst>
                <a:gd name="adj" fmla="val 50000"/>
              </a:avLst>
            </a:prstGeom>
            <a:solidFill>
              <a:srgbClr val="E0B92C"/>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Arial" panose="020B0604020202020204" pitchFamily="34" charset="0"/>
                <a:ea typeface="Arial"/>
                <a:cs typeface="Arial"/>
                <a:sym typeface="Arial"/>
              </a:endParaRPr>
            </a:p>
          </p:txBody>
        </p:sp>
        <p:sp>
          <p:nvSpPr>
            <p:cNvPr id="67" name="Google Shape;234;p6">
              <a:extLst>
                <a:ext uri="{FF2B5EF4-FFF2-40B4-BE49-F238E27FC236}">
                  <a16:creationId xmlns:a16="http://schemas.microsoft.com/office/drawing/2014/main" id="{B7AE4F88-BE54-1C2E-6F15-17F19FAB7CA5}"/>
                </a:ext>
              </a:extLst>
            </p:cNvPr>
            <p:cNvSpPr txBox="1"/>
            <p:nvPr/>
          </p:nvSpPr>
          <p:spPr>
            <a:xfrm>
              <a:off x="4864774" y="1618550"/>
              <a:ext cx="2232248"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ja-JP" altLang="en-US" sz="1400" b="1" dirty="0">
                  <a:solidFill>
                    <a:schemeClr val="lt1"/>
                  </a:solidFill>
                  <a:latin typeface="メイリオ" panose="020B0604030504040204" pitchFamily="50" charset="-128"/>
                  <a:ea typeface="メイリオ" panose="020B0604030504040204" pitchFamily="50" charset="-128"/>
                  <a:cs typeface="Arial"/>
                  <a:sym typeface="Arial"/>
                </a:rPr>
                <a:t>テキスト</a:t>
              </a:r>
            </a:p>
          </p:txBody>
        </p:sp>
        <p:sp>
          <p:nvSpPr>
            <p:cNvPr id="68" name="Google Shape;241;p6">
              <a:extLst>
                <a:ext uri="{FF2B5EF4-FFF2-40B4-BE49-F238E27FC236}">
                  <a16:creationId xmlns:a16="http://schemas.microsoft.com/office/drawing/2014/main" id="{CD7D5AC7-32BC-B516-646C-F9250F2205CF}"/>
                </a:ext>
              </a:extLst>
            </p:cNvPr>
            <p:cNvSpPr txBox="1"/>
            <p:nvPr/>
          </p:nvSpPr>
          <p:spPr>
            <a:xfrm>
              <a:off x="4864775" y="1983423"/>
              <a:ext cx="2232247" cy="8310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altLang="ja-JP" sz="4800" b="1" dirty="0">
                  <a:solidFill>
                    <a:schemeClr val="tx1">
                      <a:lumMod val="75000"/>
                      <a:lumOff val="25000"/>
                    </a:schemeClr>
                  </a:solidFill>
                  <a:latin typeface="Arial" panose="020B0604020202020204" pitchFamily="34" charset="0"/>
                  <a:cs typeface="Arial" panose="020B0604020202020204" pitchFamily="34" charset="0"/>
                </a:rPr>
                <a:t>00,000</a:t>
              </a:r>
              <a:endParaRPr lang="en-US" altLang="ja-JP" sz="4800" b="1" dirty="0">
                <a:solidFill>
                  <a:schemeClr val="tx1">
                    <a:lumMod val="75000"/>
                    <a:lumOff val="25000"/>
                  </a:schemeClr>
                </a:solidFill>
                <a:latin typeface="Arial" panose="020B0604020202020204" pitchFamily="34" charset="0"/>
                <a:ea typeface="Arial"/>
                <a:cs typeface="Arial" panose="020B0604020202020204" pitchFamily="34" charset="0"/>
                <a:sym typeface="Arial"/>
              </a:endParaRPr>
            </a:p>
          </p:txBody>
        </p:sp>
        <p:sp>
          <p:nvSpPr>
            <p:cNvPr id="70" name="Google Shape;232;p6">
              <a:extLst>
                <a:ext uri="{FF2B5EF4-FFF2-40B4-BE49-F238E27FC236}">
                  <a16:creationId xmlns:a16="http://schemas.microsoft.com/office/drawing/2014/main" id="{B51A9AEB-9952-3F5F-DBAD-101E156D5460}"/>
                </a:ext>
              </a:extLst>
            </p:cNvPr>
            <p:cNvSpPr/>
            <p:nvPr/>
          </p:nvSpPr>
          <p:spPr>
            <a:xfrm>
              <a:off x="4873599" y="3203103"/>
              <a:ext cx="2232248" cy="422530"/>
            </a:xfrm>
            <a:prstGeom prst="roundRect">
              <a:avLst>
                <a:gd name="adj" fmla="val 50000"/>
              </a:avLst>
            </a:prstGeom>
            <a:solidFill>
              <a:srgbClr val="E0B92C"/>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Arial" panose="020B0604020202020204" pitchFamily="34" charset="0"/>
                <a:ea typeface="Arial"/>
                <a:cs typeface="Arial"/>
                <a:sym typeface="Arial"/>
              </a:endParaRPr>
            </a:p>
          </p:txBody>
        </p:sp>
        <p:sp>
          <p:nvSpPr>
            <p:cNvPr id="71" name="Google Shape;235;p6">
              <a:extLst>
                <a:ext uri="{FF2B5EF4-FFF2-40B4-BE49-F238E27FC236}">
                  <a16:creationId xmlns:a16="http://schemas.microsoft.com/office/drawing/2014/main" id="{58585EE2-1205-CF62-24F5-E88371FF739A}"/>
                </a:ext>
              </a:extLst>
            </p:cNvPr>
            <p:cNvSpPr txBox="1"/>
            <p:nvPr/>
          </p:nvSpPr>
          <p:spPr>
            <a:xfrm>
              <a:off x="4908407" y="3275111"/>
              <a:ext cx="2197440"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ja-JP" altLang="en-US" sz="1400" b="1" dirty="0">
                  <a:solidFill>
                    <a:schemeClr val="lt1"/>
                  </a:solidFill>
                  <a:latin typeface="メイリオ" panose="020B0604030504040204" pitchFamily="50" charset="-128"/>
                  <a:ea typeface="メイリオ" panose="020B0604030504040204" pitchFamily="50" charset="-128"/>
                  <a:cs typeface="Arial"/>
                  <a:sym typeface="Arial"/>
                </a:rPr>
                <a:t>テキスト</a:t>
              </a:r>
            </a:p>
          </p:txBody>
        </p:sp>
        <p:sp>
          <p:nvSpPr>
            <p:cNvPr id="72" name="Google Shape;242;p6">
              <a:extLst>
                <a:ext uri="{FF2B5EF4-FFF2-40B4-BE49-F238E27FC236}">
                  <a16:creationId xmlns:a16="http://schemas.microsoft.com/office/drawing/2014/main" id="{DA1DE279-FDCE-3A74-A3DF-B75E1AD94DCD}"/>
                </a:ext>
              </a:extLst>
            </p:cNvPr>
            <p:cNvSpPr txBox="1"/>
            <p:nvPr/>
          </p:nvSpPr>
          <p:spPr>
            <a:xfrm>
              <a:off x="4873600" y="3639984"/>
              <a:ext cx="2194374" cy="83099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altLang="ja-JP" sz="4800" b="1" dirty="0">
                  <a:solidFill>
                    <a:schemeClr val="tx1">
                      <a:lumMod val="75000"/>
                      <a:lumOff val="25000"/>
                    </a:schemeClr>
                  </a:solidFill>
                  <a:latin typeface="Arial" panose="020B0604020202020204" pitchFamily="34" charset="0"/>
                  <a:cs typeface="Arial" panose="020B0604020202020204" pitchFamily="34" charset="0"/>
                </a:rPr>
                <a:t>00,000</a:t>
              </a:r>
              <a:endParaRPr lang="en-US" altLang="ja-JP" sz="4800" b="1" dirty="0">
                <a:solidFill>
                  <a:schemeClr val="tx1">
                    <a:lumMod val="75000"/>
                    <a:lumOff val="25000"/>
                  </a:schemeClr>
                </a:solidFill>
                <a:latin typeface="Arial" panose="020B0604020202020204" pitchFamily="34" charset="0"/>
                <a:ea typeface="Arial"/>
                <a:cs typeface="Arial" panose="020B0604020202020204" pitchFamily="34" charset="0"/>
                <a:sym typeface="Arial"/>
              </a:endParaRPr>
            </a:p>
          </p:txBody>
        </p:sp>
        <p:sp>
          <p:nvSpPr>
            <p:cNvPr id="74" name="Google Shape;233;p6">
              <a:extLst>
                <a:ext uri="{FF2B5EF4-FFF2-40B4-BE49-F238E27FC236}">
                  <a16:creationId xmlns:a16="http://schemas.microsoft.com/office/drawing/2014/main" id="{9BB89155-BC7F-14DF-838F-88FACC354F9A}"/>
                </a:ext>
              </a:extLst>
            </p:cNvPr>
            <p:cNvSpPr/>
            <p:nvPr/>
          </p:nvSpPr>
          <p:spPr>
            <a:xfrm>
              <a:off x="8335288" y="3203103"/>
              <a:ext cx="2232248" cy="422530"/>
            </a:xfrm>
            <a:prstGeom prst="roundRect">
              <a:avLst>
                <a:gd name="adj" fmla="val 50000"/>
              </a:avLst>
            </a:prstGeom>
            <a:solidFill>
              <a:srgbClr val="E0B92C"/>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Arial" panose="020B0604020202020204" pitchFamily="34" charset="0"/>
                <a:ea typeface="Arial"/>
                <a:cs typeface="Arial"/>
                <a:sym typeface="Arial"/>
              </a:endParaRPr>
            </a:p>
          </p:txBody>
        </p:sp>
        <p:sp>
          <p:nvSpPr>
            <p:cNvPr id="75" name="Google Shape;236;p6">
              <a:extLst>
                <a:ext uri="{FF2B5EF4-FFF2-40B4-BE49-F238E27FC236}">
                  <a16:creationId xmlns:a16="http://schemas.microsoft.com/office/drawing/2014/main" id="{F28BB1CF-E1AB-E031-C741-410A9A8FB0FF}"/>
                </a:ext>
              </a:extLst>
            </p:cNvPr>
            <p:cNvSpPr txBox="1"/>
            <p:nvPr/>
          </p:nvSpPr>
          <p:spPr>
            <a:xfrm>
              <a:off x="8386286" y="3275111"/>
              <a:ext cx="2181249"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ja-JP" altLang="en-US" sz="1400" b="1" dirty="0">
                  <a:solidFill>
                    <a:schemeClr val="lt1"/>
                  </a:solidFill>
                  <a:latin typeface="メイリオ" panose="020B0604030504040204" pitchFamily="50" charset="-128"/>
                  <a:ea typeface="メイリオ" panose="020B0604030504040204" pitchFamily="50" charset="-128"/>
                  <a:cs typeface="Arial"/>
                  <a:sym typeface="Arial"/>
                </a:rPr>
                <a:t>テキスト</a:t>
              </a:r>
            </a:p>
          </p:txBody>
        </p:sp>
        <p:sp>
          <p:nvSpPr>
            <p:cNvPr id="76" name="Google Shape;243;p6">
              <a:extLst>
                <a:ext uri="{FF2B5EF4-FFF2-40B4-BE49-F238E27FC236}">
                  <a16:creationId xmlns:a16="http://schemas.microsoft.com/office/drawing/2014/main" id="{90FF6DF6-DB5C-D056-236C-F1A6AF465E86}"/>
                </a:ext>
              </a:extLst>
            </p:cNvPr>
            <p:cNvSpPr txBox="1"/>
            <p:nvPr/>
          </p:nvSpPr>
          <p:spPr>
            <a:xfrm>
              <a:off x="8335288" y="3628658"/>
              <a:ext cx="2232248" cy="8310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altLang="ja-JP" sz="4800" b="1" dirty="0">
                  <a:solidFill>
                    <a:schemeClr val="tx1">
                      <a:lumMod val="75000"/>
                      <a:lumOff val="25000"/>
                    </a:schemeClr>
                  </a:solidFill>
                  <a:latin typeface="Arial" panose="020B0604020202020204" pitchFamily="34" charset="0"/>
                  <a:cs typeface="Arial" panose="020B0604020202020204" pitchFamily="34" charset="0"/>
                </a:rPr>
                <a:t>00,000</a:t>
              </a:r>
              <a:endParaRPr lang="en-US" altLang="ja-JP" sz="4800" b="1" dirty="0">
                <a:solidFill>
                  <a:schemeClr val="tx1">
                    <a:lumMod val="75000"/>
                    <a:lumOff val="25000"/>
                  </a:schemeClr>
                </a:solidFill>
                <a:latin typeface="Arial" panose="020B0604020202020204" pitchFamily="34" charset="0"/>
                <a:ea typeface="Arial"/>
                <a:cs typeface="Arial" panose="020B0604020202020204" pitchFamily="34" charset="0"/>
                <a:sym typeface="Arial"/>
              </a:endParaRPr>
            </a:p>
          </p:txBody>
        </p:sp>
        <p:sp>
          <p:nvSpPr>
            <p:cNvPr id="78" name="Google Shape;237;p6">
              <a:extLst>
                <a:ext uri="{FF2B5EF4-FFF2-40B4-BE49-F238E27FC236}">
                  <a16:creationId xmlns:a16="http://schemas.microsoft.com/office/drawing/2014/main" id="{5C3405EC-F677-4FCE-F259-98797D76EF5C}"/>
                </a:ext>
              </a:extLst>
            </p:cNvPr>
            <p:cNvSpPr/>
            <p:nvPr/>
          </p:nvSpPr>
          <p:spPr>
            <a:xfrm>
              <a:off x="1429078" y="1546542"/>
              <a:ext cx="2232248" cy="422530"/>
            </a:xfrm>
            <a:prstGeom prst="roundRect">
              <a:avLst>
                <a:gd name="adj" fmla="val 50000"/>
              </a:avLst>
            </a:prstGeom>
            <a:solidFill>
              <a:srgbClr val="E0B92C"/>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Arial" panose="020B0604020202020204" pitchFamily="34" charset="0"/>
                <a:ea typeface="Arial"/>
                <a:cs typeface="Arial"/>
                <a:sym typeface="Arial"/>
              </a:endParaRPr>
            </a:p>
          </p:txBody>
        </p:sp>
        <p:sp>
          <p:nvSpPr>
            <p:cNvPr id="79" name="Google Shape;238;p6">
              <a:extLst>
                <a:ext uri="{FF2B5EF4-FFF2-40B4-BE49-F238E27FC236}">
                  <a16:creationId xmlns:a16="http://schemas.microsoft.com/office/drawing/2014/main" id="{7DEC1120-1663-8636-C900-9A7586DA2D1B}"/>
                </a:ext>
              </a:extLst>
            </p:cNvPr>
            <p:cNvSpPr txBox="1"/>
            <p:nvPr/>
          </p:nvSpPr>
          <p:spPr>
            <a:xfrm>
              <a:off x="1429076" y="1618550"/>
              <a:ext cx="2232247"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ja-JP" altLang="en-US" sz="1400" b="1" dirty="0">
                  <a:solidFill>
                    <a:schemeClr val="lt1"/>
                  </a:solidFill>
                  <a:latin typeface="メイリオ" panose="020B0604030504040204" pitchFamily="50" charset="-128"/>
                  <a:ea typeface="メイリオ" panose="020B0604030504040204" pitchFamily="50" charset="-128"/>
                  <a:cs typeface="Arial"/>
                  <a:sym typeface="Arial"/>
                </a:rPr>
                <a:t>テキスト</a:t>
              </a:r>
              <a:endParaRPr sz="1400" b="1" dirty="0">
                <a:solidFill>
                  <a:schemeClr val="lt1"/>
                </a:solidFill>
                <a:latin typeface="メイリオ" panose="020B0604030504040204" pitchFamily="50" charset="-128"/>
                <a:ea typeface="メイリオ" panose="020B0604030504040204" pitchFamily="50" charset="-128"/>
                <a:cs typeface="Arial"/>
                <a:sym typeface="Arial"/>
              </a:endParaRPr>
            </a:p>
          </p:txBody>
        </p:sp>
        <p:sp>
          <p:nvSpPr>
            <p:cNvPr id="80" name="Google Shape;244;p6">
              <a:extLst>
                <a:ext uri="{FF2B5EF4-FFF2-40B4-BE49-F238E27FC236}">
                  <a16:creationId xmlns:a16="http://schemas.microsoft.com/office/drawing/2014/main" id="{CD73E328-9605-61E8-AA8A-148A3E4D0675}"/>
                </a:ext>
              </a:extLst>
            </p:cNvPr>
            <p:cNvSpPr txBox="1"/>
            <p:nvPr/>
          </p:nvSpPr>
          <p:spPr>
            <a:xfrm>
              <a:off x="1429079" y="1976898"/>
              <a:ext cx="2232248" cy="8310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altLang="ja-JP" sz="4800" b="1" dirty="0">
                  <a:solidFill>
                    <a:schemeClr val="tx1">
                      <a:lumMod val="75000"/>
                      <a:lumOff val="25000"/>
                    </a:schemeClr>
                  </a:solidFill>
                  <a:latin typeface="Arial" panose="020B0604020202020204" pitchFamily="34" charset="0"/>
                  <a:cs typeface="Arial" panose="020B0604020202020204" pitchFamily="34" charset="0"/>
                </a:rPr>
                <a:t>00,000</a:t>
              </a:r>
              <a:endParaRPr sz="4800" b="1" dirty="0">
                <a:solidFill>
                  <a:schemeClr val="tx1">
                    <a:lumMod val="75000"/>
                    <a:lumOff val="25000"/>
                  </a:schemeClr>
                </a:solidFill>
                <a:latin typeface="Arial" panose="020B0604020202020204" pitchFamily="34" charset="0"/>
                <a:ea typeface="Arial"/>
                <a:cs typeface="Arial" panose="020B0604020202020204" pitchFamily="34" charset="0"/>
                <a:sym typeface="Arial"/>
              </a:endParaRPr>
            </a:p>
          </p:txBody>
        </p:sp>
        <p:sp>
          <p:nvSpPr>
            <p:cNvPr id="82" name="Google Shape;239;p6">
              <a:extLst>
                <a:ext uri="{FF2B5EF4-FFF2-40B4-BE49-F238E27FC236}">
                  <a16:creationId xmlns:a16="http://schemas.microsoft.com/office/drawing/2014/main" id="{87F3B451-156E-D382-8F29-CD896D2E42E6}"/>
                </a:ext>
              </a:extLst>
            </p:cNvPr>
            <p:cNvSpPr/>
            <p:nvPr/>
          </p:nvSpPr>
          <p:spPr>
            <a:xfrm>
              <a:off x="8303754" y="1546542"/>
              <a:ext cx="2232248" cy="422530"/>
            </a:xfrm>
            <a:prstGeom prst="roundRect">
              <a:avLst>
                <a:gd name="adj" fmla="val 50000"/>
              </a:avLst>
            </a:prstGeom>
            <a:solidFill>
              <a:srgbClr val="E0B92C"/>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Arial" panose="020B0604020202020204" pitchFamily="34" charset="0"/>
                <a:ea typeface="Arial"/>
                <a:cs typeface="Arial"/>
                <a:sym typeface="Arial"/>
              </a:endParaRPr>
            </a:p>
          </p:txBody>
        </p:sp>
        <p:sp>
          <p:nvSpPr>
            <p:cNvPr id="83" name="Google Shape;240;p6">
              <a:extLst>
                <a:ext uri="{FF2B5EF4-FFF2-40B4-BE49-F238E27FC236}">
                  <a16:creationId xmlns:a16="http://schemas.microsoft.com/office/drawing/2014/main" id="{9EE69065-0A31-FE7C-728F-0440FA5D7FE3}"/>
                </a:ext>
              </a:extLst>
            </p:cNvPr>
            <p:cNvSpPr txBox="1"/>
            <p:nvPr/>
          </p:nvSpPr>
          <p:spPr>
            <a:xfrm>
              <a:off x="8335288" y="1618550"/>
              <a:ext cx="2197439"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ja-JP" altLang="en-US" sz="1400" b="1" dirty="0">
                  <a:solidFill>
                    <a:schemeClr val="lt1"/>
                  </a:solidFill>
                  <a:latin typeface="メイリオ" panose="020B0604030504040204" pitchFamily="50" charset="-128"/>
                  <a:ea typeface="メイリオ" panose="020B0604030504040204" pitchFamily="50" charset="-128"/>
                  <a:cs typeface="Arial"/>
                  <a:sym typeface="Arial"/>
                </a:rPr>
                <a:t>テキスト</a:t>
              </a:r>
            </a:p>
          </p:txBody>
        </p:sp>
        <p:sp>
          <p:nvSpPr>
            <p:cNvPr id="84" name="Google Shape;245;p6">
              <a:extLst>
                <a:ext uri="{FF2B5EF4-FFF2-40B4-BE49-F238E27FC236}">
                  <a16:creationId xmlns:a16="http://schemas.microsoft.com/office/drawing/2014/main" id="{DCE1B40C-892E-57DD-02C7-2B14875AC86F}"/>
                </a:ext>
              </a:extLst>
            </p:cNvPr>
            <p:cNvSpPr txBox="1"/>
            <p:nvPr/>
          </p:nvSpPr>
          <p:spPr>
            <a:xfrm>
              <a:off x="8300480" y="1976898"/>
              <a:ext cx="2232248" cy="8310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altLang="ja-JP" sz="4800" b="1" dirty="0">
                  <a:solidFill>
                    <a:schemeClr val="tx1">
                      <a:lumMod val="75000"/>
                      <a:lumOff val="25000"/>
                    </a:schemeClr>
                  </a:solidFill>
                  <a:latin typeface="Arial" panose="020B0604020202020204" pitchFamily="34" charset="0"/>
                  <a:cs typeface="Arial" panose="020B0604020202020204" pitchFamily="34" charset="0"/>
                </a:rPr>
                <a:t>00,000</a:t>
              </a:r>
              <a:endParaRPr lang="en-US" altLang="ja-JP" sz="4800" b="1" dirty="0">
                <a:solidFill>
                  <a:schemeClr val="tx1">
                    <a:lumMod val="75000"/>
                    <a:lumOff val="25000"/>
                  </a:schemeClr>
                </a:solidFill>
                <a:latin typeface="Arial" panose="020B0604020202020204" pitchFamily="34" charset="0"/>
                <a:ea typeface="Arial"/>
                <a:cs typeface="Arial" panose="020B0604020202020204" pitchFamily="34" charset="0"/>
                <a:sym typeface="Arial"/>
              </a:endParaRPr>
            </a:p>
          </p:txBody>
        </p:sp>
        <p:sp>
          <p:nvSpPr>
            <p:cNvPr id="86" name="Google Shape;239;p6">
              <a:extLst>
                <a:ext uri="{FF2B5EF4-FFF2-40B4-BE49-F238E27FC236}">
                  <a16:creationId xmlns:a16="http://schemas.microsoft.com/office/drawing/2014/main" id="{C034588C-4296-0AE3-207E-EB7792DC943E}"/>
                </a:ext>
              </a:extLst>
            </p:cNvPr>
            <p:cNvSpPr/>
            <p:nvPr/>
          </p:nvSpPr>
          <p:spPr>
            <a:xfrm>
              <a:off x="1411909" y="3203103"/>
              <a:ext cx="2232248" cy="422530"/>
            </a:xfrm>
            <a:prstGeom prst="roundRect">
              <a:avLst>
                <a:gd name="adj" fmla="val 50000"/>
              </a:avLst>
            </a:prstGeom>
            <a:solidFill>
              <a:srgbClr val="E0B92C"/>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Arial" panose="020B0604020202020204" pitchFamily="34" charset="0"/>
                <a:ea typeface="Arial"/>
                <a:cs typeface="Arial"/>
                <a:sym typeface="Arial"/>
              </a:endParaRPr>
            </a:p>
          </p:txBody>
        </p:sp>
        <p:sp>
          <p:nvSpPr>
            <p:cNvPr id="87" name="Google Shape;240;p6">
              <a:extLst>
                <a:ext uri="{FF2B5EF4-FFF2-40B4-BE49-F238E27FC236}">
                  <a16:creationId xmlns:a16="http://schemas.microsoft.com/office/drawing/2014/main" id="{CE56051B-183C-23E1-CA79-B64CCAFAC2EF}"/>
                </a:ext>
              </a:extLst>
            </p:cNvPr>
            <p:cNvSpPr txBox="1"/>
            <p:nvPr/>
          </p:nvSpPr>
          <p:spPr>
            <a:xfrm>
              <a:off x="1408634" y="3275111"/>
              <a:ext cx="2232247" cy="30773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ja-JP" altLang="en-US" sz="1400" b="1" dirty="0">
                  <a:solidFill>
                    <a:schemeClr val="lt1"/>
                  </a:solidFill>
                  <a:latin typeface="メイリオ" panose="020B0604030504040204" pitchFamily="50" charset="-128"/>
                  <a:ea typeface="メイリオ" panose="020B0604030504040204" pitchFamily="50" charset="-128"/>
                  <a:cs typeface="Arial"/>
                  <a:sym typeface="Arial"/>
                </a:rPr>
                <a:t>テキスト</a:t>
              </a:r>
            </a:p>
          </p:txBody>
        </p:sp>
        <p:sp>
          <p:nvSpPr>
            <p:cNvPr id="88" name="Google Shape;245;p6">
              <a:extLst>
                <a:ext uri="{FF2B5EF4-FFF2-40B4-BE49-F238E27FC236}">
                  <a16:creationId xmlns:a16="http://schemas.microsoft.com/office/drawing/2014/main" id="{AAE8F2F3-FB5A-C51D-9822-564BB484B218}"/>
                </a:ext>
              </a:extLst>
            </p:cNvPr>
            <p:cNvSpPr txBox="1"/>
            <p:nvPr/>
          </p:nvSpPr>
          <p:spPr>
            <a:xfrm>
              <a:off x="1411909" y="3633459"/>
              <a:ext cx="2232248" cy="8310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altLang="ja-JP" sz="4800" b="1" dirty="0">
                  <a:solidFill>
                    <a:schemeClr val="tx1">
                      <a:lumMod val="75000"/>
                      <a:lumOff val="25000"/>
                    </a:schemeClr>
                  </a:solidFill>
                  <a:latin typeface="Arial" panose="020B0604020202020204" pitchFamily="34" charset="0"/>
                  <a:cs typeface="Arial" panose="020B0604020202020204" pitchFamily="34" charset="0"/>
                </a:rPr>
                <a:t>00,000</a:t>
              </a:r>
              <a:endParaRPr lang="en-US" altLang="ja-JP" sz="4800" b="1" dirty="0">
                <a:solidFill>
                  <a:schemeClr val="tx1">
                    <a:lumMod val="75000"/>
                    <a:lumOff val="25000"/>
                  </a:schemeClr>
                </a:solidFill>
                <a:latin typeface="Arial" panose="020B0604020202020204" pitchFamily="34" charset="0"/>
                <a:ea typeface="Arial"/>
                <a:cs typeface="Arial" panose="020B0604020202020204" pitchFamily="34" charset="0"/>
                <a:sym typeface="Arial"/>
              </a:endParaRPr>
            </a:p>
          </p:txBody>
        </p:sp>
      </p:grpSp>
    </p:spTree>
    <p:extLst>
      <p:ext uri="{BB962C8B-B14F-4D97-AF65-F5344CB8AC3E}">
        <p14:creationId xmlns:p14="http://schemas.microsoft.com/office/powerpoint/2010/main" val="867960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C077FE-DDD1-30B3-3AD3-214CC8CA9769}"/>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E5DE419A-B0D0-C8D3-4621-4E07E6AEB5CB}"/>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3</a:t>
            </a:fld>
            <a:endParaRPr lang="ja-JP" altLang="en-US" b="1" dirty="0">
              <a:solidFill>
                <a:schemeClr val="bg1"/>
              </a:solidFill>
              <a:latin typeface="メイリオ" panose="020B0604030504040204" pitchFamily="50" charset="-128"/>
            </a:endParaRPr>
          </a:p>
        </p:txBody>
      </p:sp>
      <p:sp>
        <p:nvSpPr>
          <p:cNvPr id="56" name="タイトル 1">
            <a:extLst>
              <a:ext uri="{FF2B5EF4-FFF2-40B4-BE49-F238E27FC236}">
                <a16:creationId xmlns:a16="http://schemas.microsoft.com/office/drawing/2014/main" id="{5DB0B367-D0A0-EB96-BDC1-C1A24DBA0E09}"/>
              </a:ext>
            </a:extLst>
          </p:cNvPr>
          <p:cNvSpPr txBox="1">
            <a:spLocks/>
          </p:cNvSpPr>
          <p:nvPr/>
        </p:nvSpPr>
        <p:spPr>
          <a:xfrm>
            <a:off x="47328" y="63289"/>
            <a:ext cx="10972800" cy="402933"/>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rgbClr val="40404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solidFill>
                  <a:schemeClr val="bg1"/>
                </a:solidFill>
              </a:rPr>
              <a:t>課題</a:t>
            </a:r>
            <a:endParaRPr lang="ja-JP" altLang="en-US" sz="800" b="0" dirty="0">
              <a:solidFill>
                <a:schemeClr val="bg1"/>
              </a:solidFill>
            </a:endParaRPr>
          </a:p>
        </p:txBody>
      </p:sp>
      <p:sp>
        <p:nvSpPr>
          <p:cNvPr id="28" name="四角形: 角を丸くする 4">
            <a:extLst>
              <a:ext uri="{FF2B5EF4-FFF2-40B4-BE49-F238E27FC236}">
                <a16:creationId xmlns:a16="http://schemas.microsoft.com/office/drawing/2014/main" id="{304BC8DD-4939-64AB-0D56-4E01C7CADBF6}"/>
              </a:ext>
            </a:extLst>
          </p:cNvPr>
          <p:cNvSpPr/>
          <p:nvPr/>
        </p:nvSpPr>
        <p:spPr>
          <a:xfrm>
            <a:off x="1289923" y="2144231"/>
            <a:ext cx="2160240" cy="707886"/>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lumMod val="75000"/>
                    <a:lumOff val="25000"/>
                  </a:schemeClr>
                </a:solidFill>
                <a:latin typeface="Arial" panose="020B0604020202020204" pitchFamily="34" charset="0"/>
                <a:ea typeface="メイリオ" panose="020B0604030504040204" pitchFamily="50" charset="-128"/>
              </a:rPr>
              <a:t>経営者</a:t>
            </a:r>
            <a:endParaRPr kumimoji="1" lang="ja-JP" altLang="en-US" sz="2000" b="1" dirty="0">
              <a:solidFill>
                <a:schemeClr val="tx1">
                  <a:lumMod val="75000"/>
                  <a:lumOff val="25000"/>
                </a:schemeClr>
              </a:solidFill>
              <a:latin typeface="Arial" panose="020B0604020202020204" pitchFamily="34" charset="0"/>
              <a:ea typeface="メイリオ" panose="020B0604030504040204" pitchFamily="50" charset="-128"/>
            </a:endParaRPr>
          </a:p>
        </p:txBody>
      </p:sp>
      <p:sp>
        <p:nvSpPr>
          <p:cNvPr id="29" name="四角形: 角を丸くする 4">
            <a:extLst>
              <a:ext uri="{FF2B5EF4-FFF2-40B4-BE49-F238E27FC236}">
                <a16:creationId xmlns:a16="http://schemas.microsoft.com/office/drawing/2014/main" id="{58C5F3D3-ACCA-D826-CC16-A7CB7618CA08}"/>
              </a:ext>
            </a:extLst>
          </p:cNvPr>
          <p:cNvSpPr/>
          <p:nvPr/>
        </p:nvSpPr>
        <p:spPr>
          <a:xfrm>
            <a:off x="4999941" y="2144231"/>
            <a:ext cx="2160240" cy="707886"/>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lumMod val="75000"/>
                    <a:lumOff val="25000"/>
                  </a:schemeClr>
                </a:solidFill>
                <a:latin typeface="Arial" panose="020B0604020202020204" pitchFamily="34" charset="0"/>
                <a:ea typeface="メイリオ" panose="020B0604030504040204" pitchFamily="50" charset="-128"/>
              </a:rPr>
              <a:t>営業</a:t>
            </a:r>
            <a:endParaRPr kumimoji="1" lang="ja-JP" altLang="en-US" sz="2000" b="1" dirty="0">
              <a:solidFill>
                <a:schemeClr val="tx1">
                  <a:lumMod val="75000"/>
                  <a:lumOff val="25000"/>
                </a:schemeClr>
              </a:solidFill>
              <a:latin typeface="Arial" panose="020B0604020202020204" pitchFamily="34" charset="0"/>
              <a:ea typeface="メイリオ" panose="020B0604030504040204" pitchFamily="50" charset="-128"/>
            </a:endParaRPr>
          </a:p>
        </p:txBody>
      </p:sp>
      <p:sp>
        <p:nvSpPr>
          <p:cNvPr id="30" name="四角形: 角を丸くする 4">
            <a:extLst>
              <a:ext uri="{FF2B5EF4-FFF2-40B4-BE49-F238E27FC236}">
                <a16:creationId xmlns:a16="http://schemas.microsoft.com/office/drawing/2014/main" id="{1C2266D8-EDA8-8FB8-8C55-76CFD7706EC6}"/>
              </a:ext>
            </a:extLst>
          </p:cNvPr>
          <p:cNvSpPr/>
          <p:nvPr/>
        </p:nvSpPr>
        <p:spPr>
          <a:xfrm>
            <a:off x="8741837" y="2144231"/>
            <a:ext cx="2160240" cy="707886"/>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lumMod val="75000"/>
                    <a:lumOff val="25000"/>
                  </a:schemeClr>
                </a:solidFill>
                <a:latin typeface="Arial" panose="020B0604020202020204" pitchFamily="34" charset="0"/>
                <a:ea typeface="メイリオ" panose="020B0604030504040204" pitchFamily="50" charset="-128"/>
              </a:rPr>
              <a:t>マーケター</a:t>
            </a:r>
            <a:endParaRPr kumimoji="1" lang="ja-JP" altLang="en-US" sz="2000" b="1" dirty="0">
              <a:solidFill>
                <a:schemeClr val="tx1">
                  <a:lumMod val="75000"/>
                  <a:lumOff val="25000"/>
                </a:schemeClr>
              </a:solidFill>
              <a:latin typeface="Arial" panose="020B0604020202020204" pitchFamily="34" charset="0"/>
              <a:ea typeface="メイリオ" panose="020B0604030504040204" pitchFamily="50" charset="-128"/>
            </a:endParaRPr>
          </a:p>
        </p:txBody>
      </p:sp>
      <p:grpSp>
        <p:nvGrpSpPr>
          <p:cNvPr id="14" name="グループ化 13">
            <a:extLst>
              <a:ext uri="{FF2B5EF4-FFF2-40B4-BE49-F238E27FC236}">
                <a16:creationId xmlns:a16="http://schemas.microsoft.com/office/drawing/2014/main" id="{64B9C968-CB34-D408-5E23-F0469F88F41D}"/>
              </a:ext>
            </a:extLst>
          </p:cNvPr>
          <p:cNvGrpSpPr/>
          <p:nvPr/>
        </p:nvGrpSpPr>
        <p:grpSpPr>
          <a:xfrm>
            <a:off x="1847528" y="3172965"/>
            <a:ext cx="970648" cy="1131506"/>
            <a:chOff x="5307718" y="1608551"/>
            <a:chExt cx="1440182" cy="1678852"/>
          </a:xfrm>
          <a:solidFill>
            <a:schemeClr val="bg1">
              <a:lumMod val="50000"/>
            </a:schemeClr>
          </a:solidFill>
        </p:grpSpPr>
        <p:sp>
          <p:nvSpPr>
            <p:cNvPr id="15" name="楕円 14">
              <a:extLst>
                <a:ext uri="{FF2B5EF4-FFF2-40B4-BE49-F238E27FC236}">
                  <a16:creationId xmlns:a16="http://schemas.microsoft.com/office/drawing/2014/main" id="{06796BA2-340B-F73F-A78F-3F85E7E2362A}"/>
                </a:ext>
              </a:extLst>
            </p:cNvPr>
            <p:cNvSpPr/>
            <p:nvPr/>
          </p:nvSpPr>
          <p:spPr>
            <a:xfrm>
              <a:off x="5595439" y="1608551"/>
              <a:ext cx="864718" cy="864718"/>
            </a:xfrm>
            <a:prstGeom prst="ellipse">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楕円 33">
              <a:extLst>
                <a:ext uri="{FF2B5EF4-FFF2-40B4-BE49-F238E27FC236}">
                  <a16:creationId xmlns:a16="http://schemas.microsoft.com/office/drawing/2014/main" id="{DA9FA6BF-9B08-AC97-9600-97C360B83EEF}"/>
                </a:ext>
              </a:extLst>
            </p:cNvPr>
            <p:cNvSpPr/>
            <p:nvPr/>
          </p:nvSpPr>
          <p:spPr>
            <a:xfrm rot="16200000">
              <a:off x="5674124" y="2213627"/>
              <a:ext cx="707370" cy="1440182"/>
            </a:xfrm>
            <a:custGeom>
              <a:avLst/>
              <a:gdLst>
                <a:gd name="connsiteX0" fmla="*/ 0 w 943849"/>
                <a:gd name="connsiteY0" fmla="*/ 471925 h 943849"/>
                <a:gd name="connsiteX1" fmla="*/ 471925 w 943849"/>
                <a:gd name="connsiteY1" fmla="*/ 0 h 943849"/>
                <a:gd name="connsiteX2" fmla="*/ 943850 w 943849"/>
                <a:gd name="connsiteY2" fmla="*/ 471925 h 943849"/>
                <a:gd name="connsiteX3" fmla="*/ 471925 w 943849"/>
                <a:gd name="connsiteY3" fmla="*/ 943850 h 943849"/>
                <a:gd name="connsiteX4" fmla="*/ 0 w 943849"/>
                <a:gd name="connsiteY4" fmla="*/ 471925 h 943849"/>
                <a:gd name="connsiteX0" fmla="*/ 0 w 707367"/>
                <a:gd name="connsiteY0" fmla="*/ 487714 h 943898"/>
                <a:gd name="connsiteX1" fmla="*/ 235442 w 707367"/>
                <a:gd name="connsiteY1" fmla="*/ 23 h 943898"/>
                <a:gd name="connsiteX2" fmla="*/ 707367 w 707367"/>
                <a:gd name="connsiteY2" fmla="*/ 471948 h 943898"/>
                <a:gd name="connsiteX3" fmla="*/ 235442 w 707367"/>
                <a:gd name="connsiteY3" fmla="*/ 943873 h 943898"/>
                <a:gd name="connsiteX4" fmla="*/ 0 w 707367"/>
                <a:gd name="connsiteY4" fmla="*/ 487714 h 943898"/>
                <a:gd name="connsiteX0" fmla="*/ 0 w 707370"/>
                <a:gd name="connsiteY0" fmla="*/ 456188 h 943898"/>
                <a:gd name="connsiteX1" fmla="*/ 235445 w 707370"/>
                <a:gd name="connsiteY1" fmla="*/ 25 h 943898"/>
                <a:gd name="connsiteX2" fmla="*/ 707370 w 707370"/>
                <a:gd name="connsiteY2" fmla="*/ 471950 h 943898"/>
                <a:gd name="connsiteX3" fmla="*/ 235445 w 707370"/>
                <a:gd name="connsiteY3" fmla="*/ 943875 h 943898"/>
                <a:gd name="connsiteX4" fmla="*/ 0 w 707370"/>
                <a:gd name="connsiteY4" fmla="*/ 456188 h 943898"/>
                <a:gd name="connsiteX0" fmla="*/ 0 w 707370"/>
                <a:gd name="connsiteY0" fmla="*/ 456188 h 943912"/>
                <a:gd name="connsiteX1" fmla="*/ 235445 w 707370"/>
                <a:gd name="connsiteY1" fmla="*/ 25 h 943912"/>
                <a:gd name="connsiteX2" fmla="*/ 707370 w 707370"/>
                <a:gd name="connsiteY2" fmla="*/ 471950 h 943912"/>
                <a:gd name="connsiteX3" fmla="*/ 235445 w 707370"/>
                <a:gd name="connsiteY3" fmla="*/ 943875 h 943912"/>
                <a:gd name="connsiteX4" fmla="*/ 0 w 707370"/>
                <a:gd name="connsiteY4" fmla="*/ 456188 h 943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7370" h="943912">
                  <a:moveTo>
                    <a:pt x="0" y="456188"/>
                  </a:moveTo>
                  <a:cubicBezTo>
                    <a:pt x="0" y="195551"/>
                    <a:pt x="117550" y="-2602"/>
                    <a:pt x="235445" y="25"/>
                  </a:cubicBezTo>
                  <a:cubicBezTo>
                    <a:pt x="353340" y="2652"/>
                    <a:pt x="707371" y="133815"/>
                    <a:pt x="707370" y="471950"/>
                  </a:cubicBezTo>
                  <a:cubicBezTo>
                    <a:pt x="707369" y="810085"/>
                    <a:pt x="353340" y="946502"/>
                    <a:pt x="235445" y="943875"/>
                  </a:cubicBezTo>
                  <a:cubicBezTo>
                    <a:pt x="117550" y="941248"/>
                    <a:pt x="0" y="716825"/>
                    <a:pt x="0" y="456188"/>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7" name="グループ化 16">
            <a:extLst>
              <a:ext uri="{FF2B5EF4-FFF2-40B4-BE49-F238E27FC236}">
                <a16:creationId xmlns:a16="http://schemas.microsoft.com/office/drawing/2014/main" id="{35AD9A57-2E12-42E4-4207-CCCB13C7456B}"/>
              </a:ext>
            </a:extLst>
          </p:cNvPr>
          <p:cNvGrpSpPr/>
          <p:nvPr/>
        </p:nvGrpSpPr>
        <p:grpSpPr>
          <a:xfrm>
            <a:off x="5592217" y="3172965"/>
            <a:ext cx="970648" cy="1131506"/>
            <a:chOff x="5307718" y="1608551"/>
            <a:chExt cx="1440182" cy="1678852"/>
          </a:xfrm>
          <a:solidFill>
            <a:schemeClr val="bg1">
              <a:lumMod val="50000"/>
            </a:schemeClr>
          </a:solidFill>
        </p:grpSpPr>
        <p:sp>
          <p:nvSpPr>
            <p:cNvPr id="18" name="楕円 17">
              <a:extLst>
                <a:ext uri="{FF2B5EF4-FFF2-40B4-BE49-F238E27FC236}">
                  <a16:creationId xmlns:a16="http://schemas.microsoft.com/office/drawing/2014/main" id="{162FAD75-06A2-CB73-ACDC-3C6AC4CFE57B}"/>
                </a:ext>
              </a:extLst>
            </p:cNvPr>
            <p:cNvSpPr/>
            <p:nvPr/>
          </p:nvSpPr>
          <p:spPr>
            <a:xfrm>
              <a:off x="5595439" y="1608551"/>
              <a:ext cx="864718" cy="864718"/>
            </a:xfrm>
            <a:prstGeom prst="ellipse">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 name="楕円 33">
              <a:extLst>
                <a:ext uri="{FF2B5EF4-FFF2-40B4-BE49-F238E27FC236}">
                  <a16:creationId xmlns:a16="http://schemas.microsoft.com/office/drawing/2014/main" id="{F957742F-0C2E-2229-DD86-AE2D9CF52C29}"/>
                </a:ext>
              </a:extLst>
            </p:cNvPr>
            <p:cNvSpPr/>
            <p:nvPr/>
          </p:nvSpPr>
          <p:spPr>
            <a:xfrm rot="16200000">
              <a:off x="5674124" y="2213627"/>
              <a:ext cx="707370" cy="1440182"/>
            </a:xfrm>
            <a:custGeom>
              <a:avLst/>
              <a:gdLst>
                <a:gd name="connsiteX0" fmla="*/ 0 w 943849"/>
                <a:gd name="connsiteY0" fmla="*/ 471925 h 943849"/>
                <a:gd name="connsiteX1" fmla="*/ 471925 w 943849"/>
                <a:gd name="connsiteY1" fmla="*/ 0 h 943849"/>
                <a:gd name="connsiteX2" fmla="*/ 943850 w 943849"/>
                <a:gd name="connsiteY2" fmla="*/ 471925 h 943849"/>
                <a:gd name="connsiteX3" fmla="*/ 471925 w 943849"/>
                <a:gd name="connsiteY3" fmla="*/ 943850 h 943849"/>
                <a:gd name="connsiteX4" fmla="*/ 0 w 943849"/>
                <a:gd name="connsiteY4" fmla="*/ 471925 h 943849"/>
                <a:gd name="connsiteX0" fmla="*/ 0 w 707367"/>
                <a:gd name="connsiteY0" fmla="*/ 487714 h 943898"/>
                <a:gd name="connsiteX1" fmla="*/ 235442 w 707367"/>
                <a:gd name="connsiteY1" fmla="*/ 23 h 943898"/>
                <a:gd name="connsiteX2" fmla="*/ 707367 w 707367"/>
                <a:gd name="connsiteY2" fmla="*/ 471948 h 943898"/>
                <a:gd name="connsiteX3" fmla="*/ 235442 w 707367"/>
                <a:gd name="connsiteY3" fmla="*/ 943873 h 943898"/>
                <a:gd name="connsiteX4" fmla="*/ 0 w 707367"/>
                <a:gd name="connsiteY4" fmla="*/ 487714 h 943898"/>
                <a:gd name="connsiteX0" fmla="*/ 0 w 707370"/>
                <a:gd name="connsiteY0" fmla="*/ 456188 h 943898"/>
                <a:gd name="connsiteX1" fmla="*/ 235445 w 707370"/>
                <a:gd name="connsiteY1" fmla="*/ 25 h 943898"/>
                <a:gd name="connsiteX2" fmla="*/ 707370 w 707370"/>
                <a:gd name="connsiteY2" fmla="*/ 471950 h 943898"/>
                <a:gd name="connsiteX3" fmla="*/ 235445 w 707370"/>
                <a:gd name="connsiteY3" fmla="*/ 943875 h 943898"/>
                <a:gd name="connsiteX4" fmla="*/ 0 w 707370"/>
                <a:gd name="connsiteY4" fmla="*/ 456188 h 943898"/>
                <a:gd name="connsiteX0" fmla="*/ 0 w 707370"/>
                <a:gd name="connsiteY0" fmla="*/ 456188 h 943912"/>
                <a:gd name="connsiteX1" fmla="*/ 235445 w 707370"/>
                <a:gd name="connsiteY1" fmla="*/ 25 h 943912"/>
                <a:gd name="connsiteX2" fmla="*/ 707370 w 707370"/>
                <a:gd name="connsiteY2" fmla="*/ 471950 h 943912"/>
                <a:gd name="connsiteX3" fmla="*/ 235445 w 707370"/>
                <a:gd name="connsiteY3" fmla="*/ 943875 h 943912"/>
                <a:gd name="connsiteX4" fmla="*/ 0 w 707370"/>
                <a:gd name="connsiteY4" fmla="*/ 456188 h 943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7370" h="943912">
                  <a:moveTo>
                    <a:pt x="0" y="456188"/>
                  </a:moveTo>
                  <a:cubicBezTo>
                    <a:pt x="0" y="195551"/>
                    <a:pt x="117550" y="-2602"/>
                    <a:pt x="235445" y="25"/>
                  </a:cubicBezTo>
                  <a:cubicBezTo>
                    <a:pt x="353340" y="2652"/>
                    <a:pt x="707371" y="133815"/>
                    <a:pt x="707370" y="471950"/>
                  </a:cubicBezTo>
                  <a:cubicBezTo>
                    <a:pt x="707369" y="810085"/>
                    <a:pt x="353340" y="946502"/>
                    <a:pt x="235445" y="943875"/>
                  </a:cubicBezTo>
                  <a:cubicBezTo>
                    <a:pt x="117550" y="941248"/>
                    <a:pt x="0" y="716825"/>
                    <a:pt x="0" y="456188"/>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20" name="グループ化 19">
            <a:extLst>
              <a:ext uri="{FF2B5EF4-FFF2-40B4-BE49-F238E27FC236}">
                <a16:creationId xmlns:a16="http://schemas.microsoft.com/office/drawing/2014/main" id="{BC53A53E-16A8-D342-ECCE-86E2BB893925}"/>
              </a:ext>
            </a:extLst>
          </p:cNvPr>
          <p:cNvGrpSpPr/>
          <p:nvPr/>
        </p:nvGrpSpPr>
        <p:grpSpPr>
          <a:xfrm>
            <a:off x="9373824" y="3172965"/>
            <a:ext cx="970648" cy="1131506"/>
            <a:chOff x="5307718" y="1608551"/>
            <a:chExt cx="1440182" cy="1678852"/>
          </a:xfrm>
          <a:solidFill>
            <a:schemeClr val="bg1">
              <a:lumMod val="50000"/>
            </a:schemeClr>
          </a:solidFill>
        </p:grpSpPr>
        <p:sp>
          <p:nvSpPr>
            <p:cNvPr id="21" name="楕円 20">
              <a:extLst>
                <a:ext uri="{FF2B5EF4-FFF2-40B4-BE49-F238E27FC236}">
                  <a16:creationId xmlns:a16="http://schemas.microsoft.com/office/drawing/2014/main" id="{98102986-4492-A3C1-CD11-2D7C6AD71039}"/>
                </a:ext>
              </a:extLst>
            </p:cNvPr>
            <p:cNvSpPr/>
            <p:nvPr/>
          </p:nvSpPr>
          <p:spPr>
            <a:xfrm>
              <a:off x="5595439" y="1608551"/>
              <a:ext cx="864718" cy="864718"/>
            </a:xfrm>
            <a:prstGeom prst="ellipse">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 name="楕円 33">
              <a:extLst>
                <a:ext uri="{FF2B5EF4-FFF2-40B4-BE49-F238E27FC236}">
                  <a16:creationId xmlns:a16="http://schemas.microsoft.com/office/drawing/2014/main" id="{92B400E4-BC7B-CC3D-BC02-71E9B2474714}"/>
                </a:ext>
              </a:extLst>
            </p:cNvPr>
            <p:cNvSpPr/>
            <p:nvPr/>
          </p:nvSpPr>
          <p:spPr>
            <a:xfrm rot="16200000">
              <a:off x="5674124" y="2213627"/>
              <a:ext cx="707370" cy="1440182"/>
            </a:xfrm>
            <a:custGeom>
              <a:avLst/>
              <a:gdLst>
                <a:gd name="connsiteX0" fmla="*/ 0 w 943849"/>
                <a:gd name="connsiteY0" fmla="*/ 471925 h 943849"/>
                <a:gd name="connsiteX1" fmla="*/ 471925 w 943849"/>
                <a:gd name="connsiteY1" fmla="*/ 0 h 943849"/>
                <a:gd name="connsiteX2" fmla="*/ 943850 w 943849"/>
                <a:gd name="connsiteY2" fmla="*/ 471925 h 943849"/>
                <a:gd name="connsiteX3" fmla="*/ 471925 w 943849"/>
                <a:gd name="connsiteY3" fmla="*/ 943850 h 943849"/>
                <a:gd name="connsiteX4" fmla="*/ 0 w 943849"/>
                <a:gd name="connsiteY4" fmla="*/ 471925 h 943849"/>
                <a:gd name="connsiteX0" fmla="*/ 0 w 707367"/>
                <a:gd name="connsiteY0" fmla="*/ 487714 h 943898"/>
                <a:gd name="connsiteX1" fmla="*/ 235442 w 707367"/>
                <a:gd name="connsiteY1" fmla="*/ 23 h 943898"/>
                <a:gd name="connsiteX2" fmla="*/ 707367 w 707367"/>
                <a:gd name="connsiteY2" fmla="*/ 471948 h 943898"/>
                <a:gd name="connsiteX3" fmla="*/ 235442 w 707367"/>
                <a:gd name="connsiteY3" fmla="*/ 943873 h 943898"/>
                <a:gd name="connsiteX4" fmla="*/ 0 w 707367"/>
                <a:gd name="connsiteY4" fmla="*/ 487714 h 943898"/>
                <a:gd name="connsiteX0" fmla="*/ 0 w 707370"/>
                <a:gd name="connsiteY0" fmla="*/ 456188 h 943898"/>
                <a:gd name="connsiteX1" fmla="*/ 235445 w 707370"/>
                <a:gd name="connsiteY1" fmla="*/ 25 h 943898"/>
                <a:gd name="connsiteX2" fmla="*/ 707370 w 707370"/>
                <a:gd name="connsiteY2" fmla="*/ 471950 h 943898"/>
                <a:gd name="connsiteX3" fmla="*/ 235445 w 707370"/>
                <a:gd name="connsiteY3" fmla="*/ 943875 h 943898"/>
                <a:gd name="connsiteX4" fmla="*/ 0 w 707370"/>
                <a:gd name="connsiteY4" fmla="*/ 456188 h 943898"/>
                <a:gd name="connsiteX0" fmla="*/ 0 w 707370"/>
                <a:gd name="connsiteY0" fmla="*/ 456188 h 943912"/>
                <a:gd name="connsiteX1" fmla="*/ 235445 w 707370"/>
                <a:gd name="connsiteY1" fmla="*/ 25 h 943912"/>
                <a:gd name="connsiteX2" fmla="*/ 707370 w 707370"/>
                <a:gd name="connsiteY2" fmla="*/ 471950 h 943912"/>
                <a:gd name="connsiteX3" fmla="*/ 235445 w 707370"/>
                <a:gd name="connsiteY3" fmla="*/ 943875 h 943912"/>
                <a:gd name="connsiteX4" fmla="*/ 0 w 707370"/>
                <a:gd name="connsiteY4" fmla="*/ 456188 h 943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7370" h="943912">
                  <a:moveTo>
                    <a:pt x="0" y="456188"/>
                  </a:moveTo>
                  <a:cubicBezTo>
                    <a:pt x="0" y="195551"/>
                    <a:pt x="117550" y="-2602"/>
                    <a:pt x="235445" y="25"/>
                  </a:cubicBezTo>
                  <a:cubicBezTo>
                    <a:pt x="353340" y="2652"/>
                    <a:pt x="707371" y="133815"/>
                    <a:pt x="707370" y="471950"/>
                  </a:cubicBezTo>
                  <a:cubicBezTo>
                    <a:pt x="707369" y="810085"/>
                    <a:pt x="353340" y="946502"/>
                    <a:pt x="235445" y="943875"/>
                  </a:cubicBezTo>
                  <a:cubicBezTo>
                    <a:pt x="117550" y="941248"/>
                    <a:pt x="0" y="716825"/>
                    <a:pt x="0" y="456188"/>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4" name="テキスト ボックス 3">
            <a:extLst>
              <a:ext uri="{FF2B5EF4-FFF2-40B4-BE49-F238E27FC236}">
                <a16:creationId xmlns:a16="http://schemas.microsoft.com/office/drawing/2014/main" id="{18574F7B-7C44-FFAB-A95B-63B0F513840E}"/>
              </a:ext>
            </a:extLst>
          </p:cNvPr>
          <p:cNvSpPr txBox="1"/>
          <p:nvPr/>
        </p:nvSpPr>
        <p:spPr>
          <a:xfrm>
            <a:off x="828559" y="4520495"/>
            <a:ext cx="3082967" cy="1358064"/>
          </a:xfrm>
          <a:prstGeom prst="rect">
            <a:avLst/>
          </a:prstGeom>
          <a:noFill/>
        </p:spPr>
        <p:txBody>
          <a:bodyPr wrap="square" rtlCol="0">
            <a:spAutoFit/>
          </a:bodyPr>
          <a:lstStyle/>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21982942-3AE8-5502-942A-19535088041F}"/>
              </a:ext>
            </a:extLst>
          </p:cNvPr>
          <p:cNvSpPr txBox="1"/>
          <p:nvPr/>
        </p:nvSpPr>
        <p:spPr>
          <a:xfrm>
            <a:off x="4554516" y="4520495"/>
            <a:ext cx="3082967" cy="1358064"/>
          </a:xfrm>
          <a:prstGeom prst="rect">
            <a:avLst/>
          </a:prstGeom>
          <a:noFill/>
        </p:spPr>
        <p:txBody>
          <a:bodyPr wrap="square" rtlCol="0">
            <a:spAutoFit/>
          </a:bodyPr>
          <a:lstStyle/>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64759A20-8DD2-3FC3-3183-341AE1300B63}"/>
              </a:ext>
            </a:extLst>
          </p:cNvPr>
          <p:cNvSpPr txBox="1"/>
          <p:nvPr/>
        </p:nvSpPr>
        <p:spPr>
          <a:xfrm>
            <a:off x="8317656" y="4520495"/>
            <a:ext cx="3082967" cy="1358064"/>
          </a:xfrm>
          <a:prstGeom prst="rect">
            <a:avLst/>
          </a:prstGeom>
          <a:noFill/>
        </p:spPr>
        <p:txBody>
          <a:bodyPr wrap="square" rtlCol="0">
            <a:spAutoFit/>
          </a:bodyPr>
          <a:lstStyle/>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27D4A30C-E1DE-1BB6-42E4-848CF713C9BA}"/>
              </a:ext>
            </a:extLst>
          </p:cNvPr>
          <p:cNvSpPr txBox="1"/>
          <p:nvPr/>
        </p:nvSpPr>
        <p:spPr>
          <a:xfrm>
            <a:off x="3165019" y="1008454"/>
            <a:ext cx="5861963" cy="684803"/>
          </a:xfrm>
          <a:prstGeom prst="rect">
            <a:avLst/>
          </a:prstGeom>
          <a:noFill/>
        </p:spPr>
        <p:txBody>
          <a:bodyPr wrap="square" rtlCol="0">
            <a:spAutoFit/>
          </a:bodyPr>
          <a:lstStyle/>
          <a:p>
            <a:pPr algn="ctr">
              <a:lnSpc>
                <a:spcPct val="150000"/>
              </a:lnSpc>
            </a:pPr>
            <a:r>
              <a:rPr lang="ja-JP" altLang="en-US" sz="2800" b="1" dirty="0">
                <a:solidFill>
                  <a:schemeClr val="tx1">
                    <a:lumMod val="75000"/>
                    <a:lumOff val="25000"/>
                  </a:schemeClr>
                </a:solidFill>
                <a:latin typeface="メイリオ" panose="020B0604030504040204" pitchFamily="50" charset="-128"/>
                <a:ea typeface="メイリオ" panose="020B0604030504040204" pitchFamily="50" charset="-128"/>
              </a:rPr>
              <a:t>こんなお悩みはありませんか？</a:t>
            </a:r>
            <a:endParaRPr lang="en-US" altLang="ja-JP" sz="28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grpSp>
        <p:nvGrpSpPr>
          <p:cNvPr id="2" name="グループ化 1">
            <a:extLst>
              <a:ext uri="{FF2B5EF4-FFF2-40B4-BE49-F238E27FC236}">
                <a16:creationId xmlns:a16="http://schemas.microsoft.com/office/drawing/2014/main" id="{DE1515D4-AC5A-25E8-F210-D89C56F1D48D}"/>
              </a:ext>
            </a:extLst>
          </p:cNvPr>
          <p:cNvGrpSpPr/>
          <p:nvPr/>
        </p:nvGrpSpPr>
        <p:grpSpPr>
          <a:xfrm flipH="1">
            <a:off x="6412653" y="3068141"/>
            <a:ext cx="300424" cy="356018"/>
            <a:chOff x="7609417" y="2675466"/>
            <a:chExt cx="717549" cy="850332"/>
          </a:xfrm>
        </p:grpSpPr>
        <p:sp>
          <p:nvSpPr>
            <p:cNvPr id="8" name="フリーフォーム: 図形 7">
              <a:extLst>
                <a:ext uri="{FF2B5EF4-FFF2-40B4-BE49-F238E27FC236}">
                  <a16:creationId xmlns:a16="http://schemas.microsoft.com/office/drawing/2014/main" id="{85C38C39-04DA-903C-F225-DAE9B3F77C1A}"/>
                </a:ext>
              </a:extLst>
            </p:cNvPr>
            <p:cNvSpPr/>
            <p:nvPr/>
          </p:nvSpPr>
          <p:spPr>
            <a:xfrm>
              <a:off x="7609417" y="2675466"/>
              <a:ext cx="625354" cy="599365"/>
            </a:xfrm>
            <a:custGeom>
              <a:avLst/>
              <a:gdLst>
                <a:gd name="connsiteX0" fmla="*/ 508000 w 620183"/>
                <a:gd name="connsiteY0" fmla="*/ 0 h 378883"/>
                <a:gd name="connsiteX1" fmla="*/ 0 w 620183"/>
                <a:gd name="connsiteY1" fmla="*/ 378883 h 378883"/>
                <a:gd name="connsiteX2" fmla="*/ 620183 w 620183"/>
                <a:gd name="connsiteY2" fmla="*/ 315383 h 378883"/>
                <a:gd name="connsiteX3" fmla="*/ 374650 w 620183"/>
                <a:gd name="connsiteY3" fmla="*/ 270933 h 378883"/>
                <a:gd name="connsiteX0" fmla="*/ 508000 w 620183"/>
                <a:gd name="connsiteY0" fmla="*/ 0 h 378883"/>
                <a:gd name="connsiteX1" fmla="*/ 0 w 620183"/>
                <a:gd name="connsiteY1" fmla="*/ 378883 h 378883"/>
                <a:gd name="connsiteX2" fmla="*/ 620183 w 620183"/>
                <a:gd name="connsiteY2" fmla="*/ 315383 h 378883"/>
                <a:gd name="connsiteX3" fmla="*/ 374650 w 620183"/>
                <a:gd name="connsiteY3" fmla="*/ 270933 h 378883"/>
                <a:gd name="connsiteX0" fmla="*/ 508000 w 620183"/>
                <a:gd name="connsiteY0" fmla="*/ 0 h 378883"/>
                <a:gd name="connsiteX1" fmla="*/ 0 w 620183"/>
                <a:gd name="connsiteY1" fmla="*/ 378883 h 378883"/>
                <a:gd name="connsiteX2" fmla="*/ 620183 w 620183"/>
                <a:gd name="connsiteY2" fmla="*/ 315383 h 378883"/>
                <a:gd name="connsiteX3" fmla="*/ 374650 w 620183"/>
                <a:gd name="connsiteY3" fmla="*/ 270933 h 378883"/>
                <a:gd name="connsiteX0" fmla="*/ 508000 w 620183"/>
                <a:gd name="connsiteY0" fmla="*/ 0 h 534461"/>
                <a:gd name="connsiteX1" fmla="*/ 0 w 620183"/>
                <a:gd name="connsiteY1" fmla="*/ 378883 h 534461"/>
                <a:gd name="connsiteX2" fmla="*/ 620183 w 620183"/>
                <a:gd name="connsiteY2" fmla="*/ 315383 h 534461"/>
                <a:gd name="connsiteX3" fmla="*/ 374650 w 620183"/>
                <a:gd name="connsiteY3" fmla="*/ 270933 h 534461"/>
                <a:gd name="connsiteX0" fmla="*/ 508000 w 620241"/>
                <a:gd name="connsiteY0" fmla="*/ 0 h 531188"/>
                <a:gd name="connsiteX1" fmla="*/ 0 w 620241"/>
                <a:gd name="connsiteY1" fmla="*/ 378883 h 531188"/>
                <a:gd name="connsiteX2" fmla="*/ 620183 w 620241"/>
                <a:gd name="connsiteY2" fmla="*/ 315383 h 531188"/>
                <a:gd name="connsiteX3" fmla="*/ 374650 w 620241"/>
                <a:gd name="connsiteY3" fmla="*/ 270933 h 531188"/>
                <a:gd name="connsiteX0" fmla="*/ 508000 w 620241"/>
                <a:gd name="connsiteY0" fmla="*/ 0 h 531188"/>
                <a:gd name="connsiteX1" fmla="*/ 0 w 620241"/>
                <a:gd name="connsiteY1" fmla="*/ 378883 h 531188"/>
                <a:gd name="connsiteX2" fmla="*/ 620183 w 620241"/>
                <a:gd name="connsiteY2" fmla="*/ 315383 h 531188"/>
                <a:gd name="connsiteX3" fmla="*/ 374650 w 620241"/>
                <a:gd name="connsiteY3" fmla="*/ 270933 h 531188"/>
                <a:gd name="connsiteX0" fmla="*/ 508000 w 620241"/>
                <a:gd name="connsiteY0" fmla="*/ 0 h 531188"/>
                <a:gd name="connsiteX1" fmla="*/ 0 w 620241"/>
                <a:gd name="connsiteY1" fmla="*/ 378883 h 531188"/>
                <a:gd name="connsiteX2" fmla="*/ 620183 w 620241"/>
                <a:gd name="connsiteY2" fmla="*/ 315383 h 531188"/>
                <a:gd name="connsiteX3" fmla="*/ 374650 w 620241"/>
                <a:gd name="connsiteY3" fmla="*/ 270933 h 531188"/>
                <a:gd name="connsiteX0" fmla="*/ 508000 w 620241"/>
                <a:gd name="connsiteY0" fmla="*/ 0 h 531188"/>
                <a:gd name="connsiteX1" fmla="*/ 0 w 620241"/>
                <a:gd name="connsiteY1" fmla="*/ 378883 h 531188"/>
                <a:gd name="connsiteX2" fmla="*/ 620183 w 620241"/>
                <a:gd name="connsiteY2" fmla="*/ 315383 h 531188"/>
                <a:gd name="connsiteX3" fmla="*/ 374650 w 620241"/>
                <a:gd name="connsiteY3" fmla="*/ 270933 h 531188"/>
                <a:gd name="connsiteX0" fmla="*/ 508000 w 620218"/>
                <a:gd name="connsiteY0" fmla="*/ 0 h 586384"/>
                <a:gd name="connsiteX1" fmla="*/ 0 w 620218"/>
                <a:gd name="connsiteY1" fmla="*/ 378883 h 586384"/>
                <a:gd name="connsiteX2" fmla="*/ 620183 w 620218"/>
                <a:gd name="connsiteY2" fmla="*/ 315383 h 586384"/>
                <a:gd name="connsiteX3" fmla="*/ 374650 w 620218"/>
                <a:gd name="connsiteY3" fmla="*/ 270933 h 586384"/>
                <a:gd name="connsiteX0" fmla="*/ 508000 w 620218"/>
                <a:gd name="connsiteY0" fmla="*/ 0 h 583574"/>
                <a:gd name="connsiteX1" fmla="*/ 0 w 620218"/>
                <a:gd name="connsiteY1" fmla="*/ 378883 h 583574"/>
                <a:gd name="connsiteX2" fmla="*/ 620183 w 620218"/>
                <a:gd name="connsiteY2" fmla="*/ 315383 h 583574"/>
                <a:gd name="connsiteX3" fmla="*/ 374650 w 620218"/>
                <a:gd name="connsiteY3" fmla="*/ 270933 h 583574"/>
                <a:gd name="connsiteX0" fmla="*/ 508000 w 627164"/>
                <a:gd name="connsiteY0" fmla="*/ 0 h 606176"/>
                <a:gd name="connsiteX1" fmla="*/ 0 w 627164"/>
                <a:gd name="connsiteY1" fmla="*/ 378883 h 606176"/>
                <a:gd name="connsiteX2" fmla="*/ 620183 w 627164"/>
                <a:gd name="connsiteY2" fmla="*/ 315383 h 606176"/>
                <a:gd name="connsiteX3" fmla="*/ 374650 w 627164"/>
                <a:gd name="connsiteY3" fmla="*/ 270933 h 606176"/>
                <a:gd name="connsiteX0" fmla="*/ 508000 w 627164"/>
                <a:gd name="connsiteY0" fmla="*/ 0 h 606176"/>
                <a:gd name="connsiteX1" fmla="*/ 0 w 627164"/>
                <a:gd name="connsiteY1" fmla="*/ 378883 h 606176"/>
                <a:gd name="connsiteX2" fmla="*/ 620183 w 627164"/>
                <a:gd name="connsiteY2" fmla="*/ 315383 h 606176"/>
                <a:gd name="connsiteX3" fmla="*/ 374650 w 627164"/>
                <a:gd name="connsiteY3" fmla="*/ 270933 h 606176"/>
                <a:gd name="connsiteX0" fmla="*/ 508000 w 627164"/>
                <a:gd name="connsiteY0" fmla="*/ 0 h 606176"/>
                <a:gd name="connsiteX1" fmla="*/ 0 w 627164"/>
                <a:gd name="connsiteY1" fmla="*/ 378883 h 606176"/>
                <a:gd name="connsiteX2" fmla="*/ 620183 w 627164"/>
                <a:gd name="connsiteY2" fmla="*/ 315383 h 606176"/>
                <a:gd name="connsiteX3" fmla="*/ 374650 w 627164"/>
                <a:gd name="connsiteY3" fmla="*/ 270933 h 606176"/>
                <a:gd name="connsiteX0" fmla="*/ 508000 w 627164"/>
                <a:gd name="connsiteY0" fmla="*/ 0 h 606176"/>
                <a:gd name="connsiteX1" fmla="*/ 0 w 627164"/>
                <a:gd name="connsiteY1" fmla="*/ 378883 h 606176"/>
                <a:gd name="connsiteX2" fmla="*/ 620183 w 627164"/>
                <a:gd name="connsiteY2" fmla="*/ 315383 h 606176"/>
                <a:gd name="connsiteX3" fmla="*/ 374650 w 627164"/>
                <a:gd name="connsiteY3" fmla="*/ 270933 h 606176"/>
                <a:gd name="connsiteX0" fmla="*/ 508000 w 626186"/>
                <a:gd name="connsiteY0" fmla="*/ 0 h 585490"/>
                <a:gd name="connsiteX1" fmla="*/ 0 w 626186"/>
                <a:gd name="connsiteY1" fmla="*/ 378883 h 585490"/>
                <a:gd name="connsiteX2" fmla="*/ 620183 w 626186"/>
                <a:gd name="connsiteY2" fmla="*/ 315383 h 585490"/>
                <a:gd name="connsiteX3" fmla="*/ 374650 w 626186"/>
                <a:gd name="connsiteY3" fmla="*/ 270933 h 585490"/>
                <a:gd name="connsiteX0" fmla="*/ 508000 w 626237"/>
                <a:gd name="connsiteY0" fmla="*/ 0 h 581729"/>
                <a:gd name="connsiteX1" fmla="*/ 0 w 626237"/>
                <a:gd name="connsiteY1" fmla="*/ 378883 h 581729"/>
                <a:gd name="connsiteX2" fmla="*/ 620183 w 626237"/>
                <a:gd name="connsiteY2" fmla="*/ 315383 h 581729"/>
                <a:gd name="connsiteX3" fmla="*/ 374650 w 626237"/>
                <a:gd name="connsiteY3" fmla="*/ 270933 h 581729"/>
                <a:gd name="connsiteX0" fmla="*/ 508000 w 626857"/>
                <a:gd name="connsiteY0" fmla="*/ 0 h 603241"/>
                <a:gd name="connsiteX1" fmla="*/ 0 w 626857"/>
                <a:gd name="connsiteY1" fmla="*/ 378883 h 603241"/>
                <a:gd name="connsiteX2" fmla="*/ 620183 w 626857"/>
                <a:gd name="connsiteY2" fmla="*/ 315383 h 603241"/>
                <a:gd name="connsiteX3" fmla="*/ 374650 w 626857"/>
                <a:gd name="connsiteY3" fmla="*/ 270933 h 603241"/>
                <a:gd name="connsiteX0" fmla="*/ 508000 w 625354"/>
                <a:gd name="connsiteY0" fmla="*/ 0 h 599365"/>
                <a:gd name="connsiteX1" fmla="*/ 0 w 625354"/>
                <a:gd name="connsiteY1" fmla="*/ 378883 h 599365"/>
                <a:gd name="connsiteX2" fmla="*/ 620183 w 625354"/>
                <a:gd name="connsiteY2" fmla="*/ 315383 h 599365"/>
                <a:gd name="connsiteX3" fmla="*/ 374650 w 625354"/>
                <a:gd name="connsiteY3" fmla="*/ 270933 h 599365"/>
              </a:gdLst>
              <a:ahLst/>
              <a:cxnLst>
                <a:cxn ang="0">
                  <a:pos x="connsiteX0" y="connsiteY0"/>
                </a:cxn>
                <a:cxn ang="0">
                  <a:pos x="connsiteX1" y="connsiteY1"/>
                </a:cxn>
                <a:cxn ang="0">
                  <a:pos x="connsiteX2" y="connsiteY2"/>
                </a:cxn>
                <a:cxn ang="0">
                  <a:pos x="connsiteX3" y="connsiteY3"/>
                </a:cxn>
              </a:cxnLst>
              <a:rect l="l" t="t" r="r" b="b"/>
              <a:pathLst>
                <a:path w="625354" h="599365">
                  <a:moveTo>
                    <a:pt x="508000" y="0"/>
                  </a:moveTo>
                  <a:cubicBezTo>
                    <a:pt x="501650" y="5644"/>
                    <a:pt x="50801" y="68439"/>
                    <a:pt x="0" y="378883"/>
                  </a:cubicBezTo>
                  <a:cubicBezTo>
                    <a:pt x="16227" y="817031"/>
                    <a:pt x="690740" y="497416"/>
                    <a:pt x="620183" y="315383"/>
                  </a:cubicBezTo>
                  <a:cubicBezTo>
                    <a:pt x="587022" y="158749"/>
                    <a:pt x="367594" y="273050"/>
                    <a:pt x="374650" y="270933"/>
                  </a:cubicBezTo>
                </a:path>
              </a:pathLst>
            </a:custGeom>
            <a:noFill/>
            <a:ln w="38100" cap="rnd">
              <a:solidFill>
                <a:schemeClr val="bg1">
                  <a:lumMod val="50000"/>
                </a:schemeClr>
              </a:solidFill>
              <a:beve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フリーフォーム: 図形 8">
              <a:extLst>
                <a:ext uri="{FF2B5EF4-FFF2-40B4-BE49-F238E27FC236}">
                  <a16:creationId xmlns:a16="http://schemas.microsoft.com/office/drawing/2014/main" id="{10581BBC-7765-5A3B-E2E3-A82CFFDF1BA5}"/>
                </a:ext>
              </a:extLst>
            </p:cNvPr>
            <p:cNvSpPr/>
            <p:nvPr/>
          </p:nvSpPr>
          <p:spPr>
            <a:xfrm>
              <a:off x="7771655" y="3002074"/>
              <a:ext cx="555311" cy="523724"/>
            </a:xfrm>
            <a:custGeom>
              <a:avLst/>
              <a:gdLst>
                <a:gd name="connsiteX0" fmla="*/ 0 w 499534"/>
                <a:gd name="connsiteY0" fmla="*/ 0 h 332316"/>
                <a:gd name="connsiteX1" fmla="*/ 80434 w 499534"/>
                <a:gd name="connsiteY1" fmla="*/ 230716 h 332316"/>
                <a:gd name="connsiteX2" fmla="*/ 353484 w 499534"/>
                <a:gd name="connsiteY2" fmla="*/ 165100 h 332316"/>
                <a:gd name="connsiteX3" fmla="*/ 198967 w 499534"/>
                <a:gd name="connsiteY3" fmla="*/ 110066 h 332316"/>
                <a:gd name="connsiteX4" fmla="*/ 499534 w 499534"/>
                <a:gd name="connsiteY4" fmla="*/ 332316 h 332316"/>
                <a:gd name="connsiteX0" fmla="*/ 1064 w 500598"/>
                <a:gd name="connsiteY0" fmla="*/ 0 h 332316"/>
                <a:gd name="connsiteX1" fmla="*/ 81498 w 500598"/>
                <a:gd name="connsiteY1" fmla="*/ 230716 h 332316"/>
                <a:gd name="connsiteX2" fmla="*/ 354548 w 500598"/>
                <a:gd name="connsiteY2" fmla="*/ 165100 h 332316"/>
                <a:gd name="connsiteX3" fmla="*/ 200031 w 500598"/>
                <a:gd name="connsiteY3" fmla="*/ 110066 h 332316"/>
                <a:gd name="connsiteX4" fmla="*/ 500598 w 500598"/>
                <a:gd name="connsiteY4" fmla="*/ 332316 h 332316"/>
                <a:gd name="connsiteX0" fmla="*/ 26055 w 525589"/>
                <a:gd name="connsiteY0" fmla="*/ 0 h 332316"/>
                <a:gd name="connsiteX1" fmla="*/ 106489 w 525589"/>
                <a:gd name="connsiteY1" fmla="*/ 230716 h 332316"/>
                <a:gd name="connsiteX2" fmla="*/ 379539 w 525589"/>
                <a:gd name="connsiteY2" fmla="*/ 165100 h 332316"/>
                <a:gd name="connsiteX3" fmla="*/ 225022 w 525589"/>
                <a:gd name="connsiteY3" fmla="*/ 110066 h 332316"/>
                <a:gd name="connsiteX4" fmla="*/ 525589 w 525589"/>
                <a:gd name="connsiteY4" fmla="*/ 332316 h 332316"/>
                <a:gd name="connsiteX0" fmla="*/ 26964 w 526498"/>
                <a:gd name="connsiteY0" fmla="*/ 0 h 332316"/>
                <a:gd name="connsiteX1" fmla="*/ 107398 w 526498"/>
                <a:gd name="connsiteY1" fmla="*/ 230716 h 332316"/>
                <a:gd name="connsiteX2" fmla="*/ 380448 w 526498"/>
                <a:gd name="connsiteY2" fmla="*/ 165100 h 332316"/>
                <a:gd name="connsiteX3" fmla="*/ 225931 w 526498"/>
                <a:gd name="connsiteY3" fmla="*/ 110066 h 332316"/>
                <a:gd name="connsiteX4" fmla="*/ 526498 w 526498"/>
                <a:gd name="connsiteY4" fmla="*/ 332316 h 332316"/>
                <a:gd name="connsiteX0" fmla="*/ 26964 w 526498"/>
                <a:gd name="connsiteY0" fmla="*/ 0 h 332316"/>
                <a:gd name="connsiteX1" fmla="*/ 107398 w 526498"/>
                <a:gd name="connsiteY1" fmla="*/ 230716 h 332316"/>
                <a:gd name="connsiteX2" fmla="*/ 380448 w 526498"/>
                <a:gd name="connsiteY2" fmla="*/ 165100 h 332316"/>
                <a:gd name="connsiteX3" fmla="*/ 225931 w 526498"/>
                <a:gd name="connsiteY3" fmla="*/ 110066 h 332316"/>
                <a:gd name="connsiteX4" fmla="*/ 526498 w 526498"/>
                <a:gd name="connsiteY4" fmla="*/ 332316 h 332316"/>
                <a:gd name="connsiteX0" fmla="*/ 26964 w 526498"/>
                <a:gd name="connsiteY0" fmla="*/ 0 h 332316"/>
                <a:gd name="connsiteX1" fmla="*/ 107398 w 526498"/>
                <a:gd name="connsiteY1" fmla="*/ 230716 h 332316"/>
                <a:gd name="connsiteX2" fmla="*/ 380448 w 526498"/>
                <a:gd name="connsiteY2" fmla="*/ 165100 h 332316"/>
                <a:gd name="connsiteX3" fmla="*/ 225931 w 526498"/>
                <a:gd name="connsiteY3" fmla="*/ 110066 h 332316"/>
                <a:gd name="connsiteX4" fmla="*/ 526498 w 526498"/>
                <a:gd name="connsiteY4" fmla="*/ 332316 h 332316"/>
                <a:gd name="connsiteX0" fmla="*/ 26964 w 526498"/>
                <a:gd name="connsiteY0" fmla="*/ 0 h 332316"/>
                <a:gd name="connsiteX1" fmla="*/ 107398 w 526498"/>
                <a:gd name="connsiteY1" fmla="*/ 230716 h 332316"/>
                <a:gd name="connsiteX2" fmla="*/ 380448 w 526498"/>
                <a:gd name="connsiteY2" fmla="*/ 165100 h 332316"/>
                <a:gd name="connsiteX3" fmla="*/ 225931 w 526498"/>
                <a:gd name="connsiteY3" fmla="*/ 110066 h 332316"/>
                <a:gd name="connsiteX4" fmla="*/ 526498 w 526498"/>
                <a:gd name="connsiteY4" fmla="*/ 332316 h 332316"/>
                <a:gd name="connsiteX0" fmla="*/ 26964 w 526498"/>
                <a:gd name="connsiteY0" fmla="*/ 0 h 332316"/>
                <a:gd name="connsiteX1" fmla="*/ 107398 w 526498"/>
                <a:gd name="connsiteY1" fmla="*/ 230716 h 332316"/>
                <a:gd name="connsiteX2" fmla="*/ 380448 w 526498"/>
                <a:gd name="connsiteY2" fmla="*/ 165100 h 332316"/>
                <a:gd name="connsiteX3" fmla="*/ 225931 w 526498"/>
                <a:gd name="connsiteY3" fmla="*/ 110066 h 332316"/>
                <a:gd name="connsiteX4" fmla="*/ 526498 w 526498"/>
                <a:gd name="connsiteY4" fmla="*/ 332316 h 332316"/>
                <a:gd name="connsiteX0" fmla="*/ 26964 w 526498"/>
                <a:gd name="connsiteY0" fmla="*/ 0 h 332316"/>
                <a:gd name="connsiteX1" fmla="*/ 107398 w 526498"/>
                <a:gd name="connsiteY1" fmla="*/ 230716 h 332316"/>
                <a:gd name="connsiteX2" fmla="*/ 380448 w 526498"/>
                <a:gd name="connsiteY2" fmla="*/ 165100 h 332316"/>
                <a:gd name="connsiteX3" fmla="*/ 225931 w 526498"/>
                <a:gd name="connsiteY3" fmla="*/ 110066 h 332316"/>
                <a:gd name="connsiteX4" fmla="*/ 526498 w 526498"/>
                <a:gd name="connsiteY4" fmla="*/ 332316 h 332316"/>
                <a:gd name="connsiteX0" fmla="*/ 26964 w 526498"/>
                <a:gd name="connsiteY0" fmla="*/ 0 h 342331"/>
                <a:gd name="connsiteX1" fmla="*/ 107398 w 526498"/>
                <a:gd name="connsiteY1" fmla="*/ 230716 h 342331"/>
                <a:gd name="connsiteX2" fmla="*/ 380448 w 526498"/>
                <a:gd name="connsiteY2" fmla="*/ 165100 h 342331"/>
                <a:gd name="connsiteX3" fmla="*/ 225931 w 526498"/>
                <a:gd name="connsiteY3" fmla="*/ 110066 h 342331"/>
                <a:gd name="connsiteX4" fmla="*/ 526498 w 526498"/>
                <a:gd name="connsiteY4" fmla="*/ 332316 h 342331"/>
                <a:gd name="connsiteX0" fmla="*/ 26964 w 526498"/>
                <a:gd name="connsiteY0" fmla="*/ 0 h 342331"/>
                <a:gd name="connsiteX1" fmla="*/ 107398 w 526498"/>
                <a:gd name="connsiteY1" fmla="*/ 230716 h 342331"/>
                <a:gd name="connsiteX2" fmla="*/ 380448 w 526498"/>
                <a:gd name="connsiteY2" fmla="*/ 165100 h 342331"/>
                <a:gd name="connsiteX3" fmla="*/ 225931 w 526498"/>
                <a:gd name="connsiteY3" fmla="*/ 110066 h 342331"/>
                <a:gd name="connsiteX4" fmla="*/ 526498 w 526498"/>
                <a:gd name="connsiteY4" fmla="*/ 332316 h 342331"/>
                <a:gd name="connsiteX0" fmla="*/ 26964 w 526498"/>
                <a:gd name="connsiteY0" fmla="*/ 0 h 342331"/>
                <a:gd name="connsiteX1" fmla="*/ 107398 w 526498"/>
                <a:gd name="connsiteY1" fmla="*/ 230716 h 342331"/>
                <a:gd name="connsiteX2" fmla="*/ 380448 w 526498"/>
                <a:gd name="connsiteY2" fmla="*/ 165100 h 342331"/>
                <a:gd name="connsiteX3" fmla="*/ 225931 w 526498"/>
                <a:gd name="connsiteY3" fmla="*/ 110066 h 342331"/>
                <a:gd name="connsiteX4" fmla="*/ 526498 w 526498"/>
                <a:gd name="connsiteY4" fmla="*/ 332316 h 342331"/>
                <a:gd name="connsiteX0" fmla="*/ 26964 w 526498"/>
                <a:gd name="connsiteY0" fmla="*/ 0 h 342331"/>
                <a:gd name="connsiteX1" fmla="*/ 107398 w 526498"/>
                <a:gd name="connsiteY1" fmla="*/ 230716 h 342331"/>
                <a:gd name="connsiteX2" fmla="*/ 380448 w 526498"/>
                <a:gd name="connsiteY2" fmla="*/ 165100 h 342331"/>
                <a:gd name="connsiteX3" fmla="*/ 225931 w 526498"/>
                <a:gd name="connsiteY3" fmla="*/ 110066 h 342331"/>
                <a:gd name="connsiteX4" fmla="*/ 526498 w 526498"/>
                <a:gd name="connsiteY4" fmla="*/ 332316 h 342331"/>
                <a:gd name="connsiteX0" fmla="*/ 66822 w 490423"/>
                <a:gd name="connsiteY0" fmla="*/ 0 h 447793"/>
                <a:gd name="connsiteX1" fmla="*/ 71323 w 490423"/>
                <a:gd name="connsiteY1" fmla="*/ 336178 h 447793"/>
                <a:gd name="connsiteX2" fmla="*/ 344373 w 490423"/>
                <a:gd name="connsiteY2" fmla="*/ 270562 h 447793"/>
                <a:gd name="connsiteX3" fmla="*/ 189856 w 490423"/>
                <a:gd name="connsiteY3" fmla="*/ 215528 h 447793"/>
                <a:gd name="connsiteX4" fmla="*/ 490423 w 490423"/>
                <a:gd name="connsiteY4" fmla="*/ 437778 h 447793"/>
                <a:gd name="connsiteX0" fmla="*/ 91397 w 514998"/>
                <a:gd name="connsiteY0" fmla="*/ 0 h 447793"/>
                <a:gd name="connsiteX1" fmla="*/ 95898 w 514998"/>
                <a:gd name="connsiteY1" fmla="*/ 336178 h 447793"/>
                <a:gd name="connsiteX2" fmla="*/ 368948 w 514998"/>
                <a:gd name="connsiteY2" fmla="*/ 270562 h 447793"/>
                <a:gd name="connsiteX3" fmla="*/ 214431 w 514998"/>
                <a:gd name="connsiteY3" fmla="*/ 215528 h 447793"/>
                <a:gd name="connsiteX4" fmla="*/ 514998 w 514998"/>
                <a:gd name="connsiteY4" fmla="*/ 437778 h 447793"/>
                <a:gd name="connsiteX0" fmla="*/ 99231 w 522832"/>
                <a:gd name="connsiteY0" fmla="*/ 0 h 447793"/>
                <a:gd name="connsiteX1" fmla="*/ 103732 w 522832"/>
                <a:gd name="connsiteY1" fmla="*/ 336178 h 447793"/>
                <a:gd name="connsiteX2" fmla="*/ 376782 w 522832"/>
                <a:gd name="connsiteY2" fmla="*/ 270562 h 447793"/>
                <a:gd name="connsiteX3" fmla="*/ 222265 w 522832"/>
                <a:gd name="connsiteY3" fmla="*/ 215528 h 447793"/>
                <a:gd name="connsiteX4" fmla="*/ 522832 w 522832"/>
                <a:gd name="connsiteY4" fmla="*/ 437778 h 447793"/>
                <a:gd name="connsiteX0" fmla="*/ 107927 w 514655"/>
                <a:gd name="connsiteY0" fmla="*/ 0 h 540600"/>
                <a:gd name="connsiteX1" fmla="*/ 95555 w 514655"/>
                <a:gd name="connsiteY1" fmla="*/ 428985 h 540600"/>
                <a:gd name="connsiteX2" fmla="*/ 368605 w 514655"/>
                <a:gd name="connsiteY2" fmla="*/ 363369 h 540600"/>
                <a:gd name="connsiteX3" fmla="*/ 214088 w 514655"/>
                <a:gd name="connsiteY3" fmla="*/ 308335 h 540600"/>
                <a:gd name="connsiteX4" fmla="*/ 514655 w 514655"/>
                <a:gd name="connsiteY4" fmla="*/ 530585 h 540600"/>
                <a:gd name="connsiteX0" fmla="*/ 131735 w 538463"/>
                <a:gd name="connsiteY0" fmla="*/ 0 h 540600"/>
                <a:gd name="connsiteX1" fmla="*/ 119363 w 538463"/>
                <a:gd name="connsiteY1" fmla="*/ 428985 h 540600"/>
                <a:gd name="connsiteX2" fmla="*/ 392413 w 538463"/>
                <a:gd name="connsiteY2" fmla="*/ 363369 h 540600"/>
                <a:gd name="connsiteX3" fmla="*/ 237896 w 538463"/>
                <a:gd name="connsiteY3" fmla="*/ 308335 h 540600"/>
                <a:gd name="connsiteX4" fmla="*/ 538463 w 538463"/>
                <a:gd name="connsiteY4" fmla="*/ 530585 h 540600"/>
                <a:gd name="connsiteX0" fmla="*/ 120753 w 552792"/>
                <a:gd name="connsiteY0" fmla="*/ 0 h 511070"/>
                <a:gd name="connsiteX1" fmla="*/ 133692 w 552792"/>
                <a:gd name="connsiteY1" fmla="*/ 399455 h 511070"/>
                <a:gd name="connsiteX2" fmla="*/ 406742 w 552792"/>
                <a:gd name="connsiteY2" fmla="*/ 333839 h 511070"/>
                <a:gd name="connsiteX3" fmla="*/ 252225 w 552792"/>
                <a:gd name="connsiteY3" fmla="*/ 278805 h 511070"/>
                <a:gd name="connsiteX4" fmla="*/ 552792 w 552792"/>
                <a:gd name="connsiteY4" fmla="*/ 501055 h 511070"/>
                <a:gd name="connsiteX0" fmla="*/ 119053 w 555309"/>
                <a:gd name="connsiteY0" fmla="*/ 0 h 523725"/>
                <a:gd name="connsiteX1" fmla="*/ 136209 w 555309"/>
                <a:gd name="connsiteY1" fmla="*/ 412110 h 523725"/>
                <a:gd name="connsiteX2" fmla="*/ 409259 w 555309"/>
                <a:gd name="connsiteY2" fmla="*/ 346494 h 523725"/>
                <a:gd name="connsiteX3" fmla="*/ 254742 w 555309"/>
                <a:gd name="connsiteY3" fmla="*/ 291460 h 523725"/>
                <a:gd name="connsiteX4" fmla="*/ 555309 w 555309"/>
                <a:gd name="connsiteY4" fmla="*/ 513710 h 523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5309" h="523725">
                  <a:moveTo>
                    <a:pt x="119053" y="0"/>
                  </a:moveTo>
                  <a:cubicBezTo>
                    <a:pt x="-77936" y="125500"/>
                    <a:pt x="-669" y="364838"/>
                    <a:pt x="136209" y="412110"/>
                  </a:cubicBezTo>
                  <a:cubicBezTo>
                    <a:pt x="290726" y="453738"/>
                    <a:pt x="373275" y="383183"/>
                    <a:pt x="409259" y="346494"/>
                  </a:cubicBezTo>
                  <a:cubicBezTo>
                    <a:pt x="448769" y="220199"/>
                    <a:pt x="306248" y="163755"/>
                    <a:pt x="254742" y="291460"/>
                  </a:cubicBezTo>
                  <a:cubicBezTo>
                    <a:pt x="257565" y="532759"/>
                    <a:pt x="425487" y="539111"/>
                    <a:pt x="555309" y="513710"/>
                  </a:cubicBezTo>
                </a:path>
              </a:pathLst>
            </a:custGeom>
            <a:noFill/>
            <a:ln w="38100" cap="rnd">
              <a:solidFill>
                <a:schemeClr val="bg1">
                  <a:lumMod val="50000"/>
                </a:schemeClr>
              </a:solidFill>
              <a:beve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4" name="グループ化 33">
            <a:extLst>
              <a:ext uri="{FF2B5EF4-FFF2-40B4-BE49-F238E27FC236}">
                <a16:creationId xmlns:a16="http://schemas.microsoft.com/office/drawing/2014/main" id="{A6A5423F-E57E-F734-AACA-701445276D9F}"/>
              </a:ext>
            </a:extLst>
          </p:cNvPr>
          <p:cNvGrpSpPr/>
          <p:nvPr/>
        </p:nvGrpSpPr>
        <p:grpSpPr>
          <a:xfrm>
            <a:off x="2639616" y="3159733"/>
            <a:ext cx="213619" cy="341791"/>
            <a:chOff x="5159896" y="2924944"/>
            <a:chExt cx="360040" cy="576064"/>
          </a:xfrm>
        </p:grpSpPr>
        <p:cxnSp>
          <p:nvCxnSpPr>
            <p:cNvPr id="13" name="直線コネクタ 12">
              <a:extLst>
                <a:ext uri="{FF2B5EF4-FFF2-40B4-BE49-F238E27FC236}">
                  <a16:creationId xmlns:a16="http://schemas.microsoft.com/office/drawing/2014/main" id="{B3CFC2E1-C430-F7C1-0A4A-8127518FCA62}"/>
                </a:ext>
              </a:extLst>
            </p:cNvPr>
            <p:cNvCxnSpPr/>
            <p:nvPr/>
          </p:nvCxnSpPr>
          <p:spPr>
            <a:xfrm>
              <a:off x="5159896" y="2924944"/>
              <a:ext cx="0" cy="389578"/>
            </a:xfrm>
            <a:prstGeom prst="line">
              <a:avLst/>
            </a:prstGeom>
            <a:ln w="28575" cap="rnd">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791A56A2-430C-3952-FB7A-383018BCDB5F}"/>
                </a:ext>
              </a:extLst>
            </p:cNvPr>
            <p:cNvCxnSpPr>
              <a:cxnSpLocks/>
            </p:cNvCxnSpPr>
            <p:nvPr/>
          </p:nvCxnSpPr>
          <p:spPr>
            <a:xfrm>
              <a:off x="5249906" y="2924944"/>
              <a:ext cx="0" cy="216024"/>
            </a:xfrm>
            <a:prstGeom prst="line">
              <a:avLst/>
            </a:prstGeom>
            <a:ln w="28575" cap="rnd">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5" name="直線コネクタ 24">
              <a:extLst>
                <a:ext uri="{FF2B5EF4-FFF2-40B4-BE49-F238E27FC236}">
                  <a16:creationId xmlns:a16="http://schemas.microsoft.com/office/drawing/2014/main" id="{E8B351D1-665A-D8F8-3C14-CA2276AE2422}"/>
                </a:ext>
              </a:extLst>
            </p:cNvPr>
            <p:cNvCxnSpPr>
              <a:cxnSpLocks/>
            </p:cNvCxnSpPr>
            <p:nvPr/>
          </p:nvCxnSpPr>
          <p:spPr>
            <a:xfrm>
              <a:off x="5339916" y="2924944"/>
              <a:ext cx="0" cy="432048"/>
            </a:xfrm>
            <a:prstGeom prst="line">
              <a:avLst/>
            </a:prstGeom>
            <a:ln w="28575" cap="rnd">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A3F990AD-C97C-BBE7-B8C7-250E0EBB0BE8}"/>
                </a:ext>
              </a:extLst>
            </p:cNvPr>
            <p:cNvCxnSpPr>
              <a:cxnSpLocks/>
            </p:cNvCxnSpPr>
            <p:nvPr/>
          </p:nvCxnSpPr>
          <p:spPr>
            <a:xfrm>
              <a:off x="5429926" y="2924944"/>
              <a:ext cx="0" cy="576064"/>
            </a:xfrm>
            <a:prstGeom prst="line">
              <a:avLst/>
            </a:prstGeom>
            <a:ln w="28575" cap="rnd">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2" name="直線コネクタ 31">
              <a:extLst>
                <a:ext uri="{FF2B5EF4-FFF2-40B4-BE49-F238E27FC236}">
                  <a16:creationId xmlns:a16="http://schemas.microsoft.com/office/drawing/2014/main" id="{E995C473-3BAE-549A-186A-E19F9F9B110F}"/>
                </a:ext>
              </a:extLst>
            </p:cNvPr>
            <p:cNvCxnSpPr>
              <a:cxnSpLocks/>
            </p:cNvCxnSpPr>
            <p:nvPr/>
          </p:nvCxnSpPr>
          <p:spPr>
            <a:xfrm>
              <a:off x="5519936" y="2924944"/>
              <a:ext cx="0" cy="499215"/>
            </a:xfrm>
            <a:prstGeom prst="line">
              <a:avLst/>
            </a:prstGeom>
            <a:ln w="28575" cap="rnd">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38" name="グループ化 37">
            <a:extLst>
              <a:ext uri="{FF2B5EF4-FFF2-40B4-BE49-F238E27FC236}">
                <a16:creationId xmlns:a16="http://schemas.microsoft.com/office/drawing/2014/main" id="{350E3F2A-FF58-BA3E-023F-1CF99591A6F7}"/>
              </a:ext>
            </a:extLst>
          </p:cNvPr>
          <p:cNvGrpSpPr/>
          <p:nvPr/>
        </p:nvGrpSpPr>
        <p:grpSpPr>
          <a:xfrm flipH="1">
            <a:off x="10133899" y="3208331"/>
            <a:ext cx="185613" cy="247499"/>
            <a:chOff x="9399558" y="3208331"/>
            <a:chExt cx="185613" cy="247499"/>
          </a:xfrm>
        </p:grpSpPr>
        <p:sp>
          <p:nvSpPr>
            <p:cNvPr id="36" name="フローチャート: 結合子 35">
              <a:extLst>
                <a:ext uri="{FF2B5EF4-FFF2-40B4-BE49-F238E27FC236}">
                  <a16:creationId xmlns:a16="http://schemas.microsoft.com/office/drawing/2014/main" id="{DD47F6AF-F081-4AD0-F0E3-7FD2B688F24D}"/>
                </a:ext>
              </a:extLst>
            </p:cNvPr>
            <p:cNvSpPr/>
            <p:nvPr/>
          </p:nvSpPr>
          <p:spPr>
            <a:xfrm rot="7200000">
              <a:off x="9442975" y="3172048"/>
              <a:ext cx="105913" cy="178479"/>
            </a:xfrm>
            <a:custGeom>
              <a:avLst/>
              <a:gdLst>
                <a:gd name="connsiteX0" fmla="*/ 0 w 261824"/>
                <a:gd name="connsiteY0" fmla="*/ 130912 h 261824"/>
                <a:gd name="connsiteX1" fmla="*/ 130912 w 261824"/>
                <a:gd name="connsiteY1" fmla="*/ 0 h 261824"/>
                <a:gd name="connsiteX2" fmla="*/ 261824 w 261824"/>
                <a:gd name="connsiteY2" fmla="*/ 130912 h 261824"/>
                <a:gd name="connsiteX3" fmla="*/ 130912 w 261824"/>
                <a:gd name="connsiteY3" fmla="*/ 261824 h 261824"/>
                <a:gd name="connsiteX4" fmla="*/ 0 w 261824"/>
                <a:gd name="connsiteY4" fmla="*/ 130912 h 261824"/>
                <a:gd name="connsiteX0" fmla="*/ 0 w 261824"/>
                <a:gd name="connsiteY0" fmla="*/ 310299 h 441211"/>
                <a:gd name="connsiteX1" fmla="*/ 129325 w 261824"/>
                <a:gd name="connsiteY1" fmla="*/ 0 h 441211"/>
                <a:gd name="connsiteX2" fmla="*/ 261824 w 261824"/>
                <a:gd name="connsiteY2" fmla="*/ 310299 h 441211"/>
                <a:gd name="connsiteX3" fmla="*/ 130912 w 261824"/>
                <a:gd name="connsiteY3" fmla="*/ 441211 h 441211"/>
                <a:gd name="connsiteX4" fmla="*/ 0 w 261824"/>
                <a:gd name="connsiteY4" fmla="*/ 310299 h 441211"/>
                <a:gd name="connsiteX0" fmla="*/ 0 w 261824"/>
                <a:gd name="connsiteY0" fmla="*/ 310299 h 441211"/>
                <a:gd name="connsiteX1" fmla="*/ 129325 w 261824"/>
                <a:gd name="connsiteY1" fmla="*/ 0 h 441211"/>
                <a:gd name="connsiteX2" fmla="*/ 261824 w 261824"/>
                <a:gd name="connsiteY2" fmla="*/ 310299 h 441211"/>
                <a:gd name="connsiteX3" fmla="*/ 130912 w 261824"/>
                <a:gd name="connsiteY3" fmla="*/ 441211 h 441211"/>
                <a:gd name="connsiteX4" fmla="*/ 0 w 261824"/>
                <a:gd name="connsiteY4" fmla="*/ 310299 h 4412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1824" h="441211">
                  <a:moveTo>
                    <a:pt x="0" y="310299"/>
                  </a:moveTo>
                  <a:cubicBezTo>
                    <a:pt x="-265" y="236764"/>
                    <a:pt x="130049" y="0"/>
                    <a:pt x="129325" y="0"/>
                  </a:cubicBezTo>
                  <a:cubicBezTo>
                    <a:pt x="128601" y="0"/>
                    <a:pt x="261824" y="237998"/>
                    <a:pt x="261824" y="310299"/>
                  </a:cubicBezTo>
                  <a:cubicBezTo>
                    <a:pt x="261824" y="382600"/>
                    <a:pt x="203213" y="441211"/>
                    <a:pt x="130912" y="441211"/>
                  </a:cubicBezTo>
                  <a:cubicBezTo>
                    <a:pt x="58611" y="441211"/>
                    <a:pt x="265" y="383834"/>
                    <a:pt x="0" y="310299"/>
                  </a:cubicBezTo>
                  <a:close/>
                </a:path>
              </a:pathLst>
            </a:custGeom>
            <a:solidFill>
              <a:schemeClr val="bg1"/>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フローチャート: 結合子 35">
              <a:extLst>
                <a:ext uri="{FF2B5EF4-FFF2-40B4-BE49-F238E27FC236}">
                  <a16:creationId xmlns:a16="http://schemas.microsoft.com/office/drawing/2014/main" id="{4AFDA651-691F-11B9-C522-FC7938971EF7}"/>
                </a:ext>
              </a:extLst>
            </p:cNvPr>
            <p:cNvSpPr/>
            <p:nvPr/>
          </p:nvSpPr>
          <p:spPr>
            <a:xfrm rot="4596192">
              <a:off x="9426796" y="3349083"/>
              <a:ext cx="79509" cy="133985"/>
            </a:xfrm>
            <a:custGeom>
              <a:avLst/>
              <a:gdLst>
                <a:gd name="connsiteX0" fmla="*/ 0 w 261824"/>
                <a:gd name="connsiteY0" fmla="*/ 130912 h 261824"/>
                <a:gd name="connsiteX1" fmla="*/ 130912 w 261824"/>
                <a:gd name="connsiteY1" fmla="*/ 0 h 261824"/>
                <a:gd name="connsiteX2" fmla="*/ 261824 w 261824"/>
                <a:gd name="connsiteY2" fmla="*/ 130912 h 261824"/>
                <a:gd name="connsiteX3" fmla="*/ 130912 w 261824"/>
                <a:gd name="connsiteY3" fmla="*/ 261824 h 261824"/>
                <a:gd name="connsiteX4" fmla="*/ 0 w 261824"/>
                <a:gd name="connsiteY4" fmla="*/ 130912 h 261824"/>
                <a:gd name="connsiteX0" fmla="*/ 0 w 261824"/>
                <a:gd name="connsiteY0" fmla="*/ 310299 h 441211"/>
                <a:gd name="connsiteX1" fmla="*/ 129325 w 261824"/>
                <a:gd name="connsiteY1" fmla="*/ 0 h 441211"/>
                <a:gd name="connsiteX2" fmla="*/ 261824 w 261824"/>
                <a:gd name="connsiteY2" fmla="*/ 310299 h 441211"/>
                <a:gd name="connsiteX3" fmla="*/ 130912 w 261824"/>
                <a:gd name="connsiteY3" fmla="*/ 441211 h 441211"/>
                <a:gd name="connsiteX4" fmla="*/ 0 w 261824"/>
                <a:gd name="connsiteY4" fmla="*/ 310299 h 441211"/>
                <a:gd name="connsiteX0" fmla="*/ 0 w 261824"/>
                <a:gd name="connsiteY0" fmla="*/ 310299 h 441211"/>
                <a:gd name="connsiteX1" fmla="*/ 129325 w 261824"/>
                <a:gd name="connsiteY1" fmla="*/ 0 h 441211"/>
                <a:gd name="connsiteX2" fmla="*/ 261824 w 261824"/>
                <a:gd name="connsiteY2" fmla="*/ 310299 h 441211"/>
                <a:gd name="connsiteX3" fmla="*/ 130912 w 261824"/>
                <a:gd name="connsiteY3" fmla="*/ 441211 h 441211"/>
                <a:gd name="connsiteX4" fmla="*/ 0 w 261824"/>
                <a:gd name="connsiteY4" fmla="*/ 310299 h 4412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1824" h="441211">
                  <a:moveTo>
                    <a:pt x="0" y="310299"/>
                  </a:moveTo>
                  <a:cubicBezTo>
                    <a:pt x="-265" y="236764"/>
                    <a:pt x="130049" y="0"/>
                    <a:pt x="129325" y="0"/>
                  </a:cubicBezTo>
                  <a:cubicBezTo>
                    <a:pt x="128601" y="0"/>
                    <a:pt x="261824" y="237998"/>
                    <a:pt x="261824" y="310299"/>
                  </a:cubicBezTo>
                  <a:cubicBezTo>
                    <a:pt x="261824" y="382600"/>
                    <a:pt x="203213" y="441211"/>
                    <a:pt x="130912" y="441211"/>
                  </a:cubicBezTo>
                  <a:cubicBezTo>
                    <a:pt x="58611" y="441211"/>
                    <a:pt x="265" y="383834"/>
                    <a:pt x="0" y="310299"/>
                  </a:cubicBezTo>
                  <a:close/>
                </a:path>
              </a:pathLst>
            </a:custGeom>
            <a:solidFill>
              <a:schemeClr val="bg1"/>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1023042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フリーフォーム: 図形 21">
            <a:extLst>
              <a:ext uri="{FF2B5EF4-FFF2-40B4-BE49-F238E27FC236}">
                <a16:creationId xmlns:a16="http://schemas.microsoft.com/office/drawing/2014/main" id="{122AE176-B585-65BC-FE3A-BC4A71B5D982}"/>
              </a:ext>
            </a:extLst>
          </p:cNvPr>
          <p:cNvSpPr/>
          <p:nvPr/>
        </p:nvSpPr>
        <p:spPr>
          <a:xfrm>
            <a:off x="6618890" y="2031960"/>
            <a:ext cx="2780367" cy="3071971"/>
          </a:xfrm>
          <a:custGeom>
            <a:avLst/>
            <a:gdLst>
              <a:gd name="connsiteX0" fmla="*/ 4047404 w 4530910"/>
              <a:gd name="connsiteY0" fmla="*/ 0 h 3823855"/>
              <a:gd name="connsiteX1" fmla="*/ 4530910 w 4530910"/>
              <a:gd name="connsiteY1" fmla="*/ 955964 h 3823855"/>
              <a:gd name="connsiteX2" fmla="*/ 4192556 w 4530910"/>
              <a:gd name="connsiteY2" fmla="*/ 955964 h 3823855"/>
              <a:gd name="connsiteX3" fmla="*/ 4090370 w 4530910"/>
              <a:gd name="connsiteY3" fmla="*/ 1262789 h 3823855"/>
              <a:gd name="connsiteX4" fmla="*/ 4089468 w 4530910"/>
              <a:gd name="connsiteY4" fmla="*/ 1264862 h 3823855"/>
              <a:gd name="connsiteX5" fmla="*/ 4088956 w 4530910"/>
              <a:gd name="connsiteY5" fmla="*/ 1266396 h 3823855"/>
              <a:gd name="connsiteX6" fmla="*/ 4056891 w 4530910"/>
              <a:gd name="connsiteY6" fmla="*/ 1339666 h 3823855"/>
              <a:gd name="connsiteX7" fmla="*/ 3962337 w 4530910"/>
              <a:gd name="connsiteY7" fmla="*/ 1556785 h 3823855"/>
              <a:gd name="connsiteX8" fmla="*/ 3959975 w 4530910"/>
              <a:gd name="connsiteY8" fmla="*/ 1561126 h 3823855"/>
              <a:gd name="connsiteX9" fmla="*/ 3958752 w 4530910"/>
              <a:gd name="connsiteY9" fmla="*/ 1563921 h 3823855"/>
              <a:gd name="connsiteX10" fmla="*/ 3915309 w 4530910"/>
              <a:gd name="connsiteY10" fmla="*/ 1643206 h 3823855"/>
              <a:gd name="connsiteX11" fmla="*/ 3809820 w 4530910"/>
              <a:gd name="connsiteY11" fmla="*/ 1837055 h 3823855"/>
              <a:gd name="connsiteX12" fmla="*/ 3805568 w 4530910"/>
              <a:gd name="connsiteY12" fmla="*/ 1843487 h 3823855"/>
              <a:gd name="connsiteX13" fmla="*/ 3803337 w 4530910"/>
              <a:gd name="connsiteY13" fmla="*/ 1847558 h 3823855"/>
              <a:gd name="connsiteX14" fmla="*/ 3749421 w 4530910"/>
              <a:gd name="connsiteY14" fmla="*/ 1928410 h 3823855"/>
              <a:gd name="connsiteX15" fmla="*/ 3634186 w 4530910"/>
              <a:gd name="connsiteY15" fmla="*/ 2102700 h 3823855"/>
              <a:gd name="connsiteX16" fmla="*/ 3627773 w 4530910"/>
              <a:gd name="connsiteY16" fmla="*/ 2110827 h 3823855"/>
              <a:gd name="connsiteX17" fmla="*/ 3624107 w 4530910"/>
              <a:gd name="connsiteY17" fmla="*/ 2116325 h 3823855"/>
              <a:gd name="connsiteX18" fmla="*/ 3558400 w 4530910"/>
              <a:gd name="connsiteY18" fmla="*/ 2198735 h 3823855"/>
              <a:gd name="connsiteX19" fmla="*/ 3436799 w 4530910"/>
              <a:gd name="connsiteY19" fmla="*/ 2352824 h 3823855"/>
              <a:gd name="connsiteX20" fmla="*/ 3428091 w 4530910"/>
              <a:gd name="connsiteY20" fmla="*/ 2362169 h 3823855"/>
              <a:gd name="connsiteX21" fmla="*/ 3422455 w 4530910"/>
              <a:gd name="connsiteY21" fmla="*/ 2369237 h 3823855"/>
              <a:gd name="connsiteX22" fmla="*/ 3343845 w 4530910"/>
              <a:gd name="connsiteY22" fmla="*/ 2452576 h 3823855"/>
              <a:gd name="connsiteX23" fmla="*/ 3219024 w 4530910"/>
              <a:gd name="connsiteY23" fmla="*/ 2586528 h 3823855"/>
              <a:gd name="connsiteX24" fmla="*/ 3207955 w 4530910"/>
              <a:gd name="connsiteY24" fmla="*/ 2596642 h 3823855"/>
              <a:gd name="connsiteX25" fmla="*/ 3199777 w 4530910"/>
              <a:gd name="connsiteY25" fmla="*/ 2605312 h 3823855"/>
              <a:gd name="connsiteX26" fmla="*/ 3108213 w 4530910"/>
              <a:gd name="connsiteY26" fmla="*/ 2687787 h 3823855"/>
              <a:gd name="connsiteX27" fmla="*/ 2982227 w 4530910"/>
              <a:gd name="connsiteY27" fmla="*/ 2802914 h 3823855"/>
              <a:gd name="connsiteX28" fmla="*/ 2968718 w 4530910"/>
              <a:gd name="connsiteY28" fmla="*/ 2813434 h 3823855"/>
              <a:gd name="connsiteX29" fmla="*/ 2957467 w 4530910"/>
              <a:gd name="connsiteY29" fmla="*/ 2823569 h 3823855"/>
              <a:gd name="connsiteX30" fmla="*/ 2854225 w 4530910"/>
              <a:gd name="connsiteY30" fmla="*/ 2902601 h 3823855"/>
              <a:gd name="connsiteX31" fmla="*/ 2727771 w 4530910"/>
              <a:gd name="connsiteY31" fmla="*/ 3001085 h 3823855"/>
              <a:gd name="connsiteX32" fmla="*/ 2711641 w 4530910"/>
              <a:gd name="connsiteY32" fmla="*/ 3011752 h 3823855"/>
              <a:gd name="connsiteX33" fmla="*/ 2696917 w 4530910"/>
              <a:gd name="connsiteY33" fmla="*/ 3023023 h 3823855"/>
              <a:gd name="connsiteX34" fmla="*/ 2584449 w 4530910"/>
              <a:gd name="connsiteY34" fmla="*/ 3095869 h 3823855"/>
              <a:gd name="connsiteX35" fmla="*/ 2457023 w 4530910"/>
              <a:gd name="connsiteY35" fmla="*/ 3180143 h 3823855"/>
              <a:gd name="connsiteX36" fmla="*/ 2437921 w 4530910"/>
              <a:gd name="connsiteY36" fmla="*/ 3190777 h 3823855"/>
              <a:gd name="connsiteX37" fmla="*/ 2419525 w 4530910"/>
              <a:gd name="connsiteY37" fmla="*/ 3202692 h 3823855"/>
              <a:gd name="connsiteX38" fmla="*/ 2301011 w 4530910"/>
              <a:gd name="connsiteY38" fmla="*/ 3267001 h 3823855"/>
              <a:gd name="connsiteX39" fmla="*/ 2171347 w 4530910"/>
              <a:gd name="connsiteY39" fmla="*/ 3339190 h 3823855"/>
              <a:gd name="connsiteX40" fmla="*/ 2148739 w 4530910"/>
              <a:gd name="connsiteY40" fmla="*/ 3349626 h 3823855"/>
              <a:gd name="connsiteX41" fmla="*/ 2126683 w 4530910"/>
              <a:gd name="connsiteY41" fmla="*/ 3361594 h 3823855"/>
              <a:gd name="connsiteX42" fmla="*/ 2005463 w 4530910"/>
              <a:gd name="connsiteY42" fmla="*/ 3415768 h 3823855"/>
              <a:gd name="connsiteX43" fmla="*/ 1872107 w 4530910"/>
              <a:gd name="connsiteY43" fmla="*/ 3477329 h 3823855"/>
              <a:gd name="connsiteX44" fmla="*/ 1845322 w 4530910"/>
              <a:gd name="connsiteY44" fmla="*/ 3487334 h 3823855"/>
              <a:gd name="connsiteX45" fmla="*/ 1819787 w 4530910"/>
              <a:gd name="connsiteY45" fmla="*/ 3498746 h 3823855"/>
              <a:gd name="connsiteX46" fmla="*/ 1698786 w 4530910"/>
              <a:gd name="connsiteY46" fmla="*/ 3542071 h 3823855"/>
              <a:gd name="connsiteX47" fmla="*/ 1560671 w 4530910"/>
              <a:gd name="connsiteY47" fmla="*/ 3593662 h 3823855"/>
              <a:gd name="connsiteX48" fmla="*/ 1529004 w 4530910"/>
              <a:gd name="connsiteY48" fmla="*/ 3602862 h 3823855"/>
              <a:gd name="connsiteX49" fmla="*/ 1500230 w 4530910"/>
              <a:gd name="connsiteY49" fmla="*/ 3613165 h 3823855"/>
              <a:gd name="connsiteX50" fmla="*/ 1381440 w 4530910"/>
              <a:gd name="connsiteY50" fmla="*/ 3645734 h 3823855"/>
              <a:gd name="connsiteX51" fmla="*/ 1238402 w 4530910"/>
              <a:gd name="connsiteY51" fmla="*/ 3687290 h 3823855"/>
              <a:gd name="connsiteX52" fmla="*/ 1201314 w 4530910"/>
              <a:gd name="connsiteY52" fmla="*/ 3695119 h 3823855"/>
              <a:gd name="connsiteX53" fmla="*/ 1169407 w 4530910"/>
              <a:gd name="connsiteY53" fmla="*/ 3703868 h 3823855"/>
              <a:gd name="connsiteX54" fmla="*/ 1053448 w 4530910"/>
              <a:gd name="connsiteY54" fmla="*/ 3726333 h 3823855"/>
              <a:gd name="connsiteX55" fmla="*/ 906665 w 4530910"/>
              <a:gd name="connsiteY55" fmla="*/ 3757318 h 3823855"/>
              <a:gd name="connsiteX56" fmla="*/ 864036 w 4530910"/>
              <a:gd name="connsiteY56" fmla="*/ 3763029 h 3823855"/>
              <a:gd name="connsiteX57" fmla="*/ 828711 w 4530910"/>
              <a:gd name="connsiteY57" fmla="*/ 3769872 h 3823855"/>
              <a:gd name="connsiteX58" fmla="*/ 714502 w 4530910"/>
              <a:gd name="connsiteY58" fmla="*/ 3783061 h 3823855"/>
              <a:gd name="connsiteX59" fmla="*/ 566826 w 4530910"/>
              <a:gd name="connsiteY59" fmla="*/ 3802845 h 3823855"/>
              <a:gd name="connsiteX60" fmla="*/ 519265 w 4530910"/>
              <a:gd name="connsiteY60" fmla="*/ 3805608 h 3823855"/>
              <a:gd name="connsiteX61" fmla="*/ 479539 w 4530910"/>
              <a:gd name="connsiteY61" fmla="*/ 3810196 h 3823855"/>
              <a:gd name="connsiteX62" fmla="*/ 364042 w 4530910"/>
              <a:gd name="connsiteY62" fmla="*/ 3814624 h 3823855"/>
              <a:gd name="connsiteX63" fmla="*/ 220249 w 4530910"/>
              <a:gd name="connsiteY63" fmla="*/ 3822976 h 3823855"/>
              <a:gd name="connsiteX64" fmla="*/ 145774 w 4530910"/>
              <a:gd name="connsiteY64" fmla="*/ 3822993 h 3823855"/>
              <a:gd name="connsiteX65" fmla="*/ 123284 w 4530910"/>
              <a:gd name="connsiteY65" fmla="*/ 3823855 h 3823855"/>
              <a:gd name="connsiteX66" fmla="*/ 95097 w 4530910"/>
              <a:gd name="connsiteY66" fmla="*/ 3823004 h 3823855"/>
              <a:gd name="connsiteX67" fmla="*/ 86381 w 4530910"/>
              <a:gd name="connsiteY67" fmla="*/ 3823006 h 3823855"/>
              <a:gd name="connsiteX68" fmla="*/ 123284 w 4530910"/>
              <a:gd name="connsiteY68" fmla="*/ 3823855 h 3823855"/>
              <a:gd name="connsiteX69" fmla="*/ 0 w 4530910"/>
              <a:gd name="connsiteY69" fmla="*/ 3823855 h 3823855"/>
              <a:gd name="connsiteX70" fmla="*/ 0 w 4530910"/>
              <a:gd name="connsiteY70" fmla="*/ 3800369 h 3823855"/>
              <a:gd name="connsiteX71" fmla="*/ 180419 w 4530910"/>
              <a:gd name="connsiteY71" fmla="*/ 3782857 h 3823855"/>
              <a:gd name="connsiteX72" fmla="*/ 180429 w 4530910"/>
              <a:gd name="connsiteY72" fmla="*/ 3782855 h 3823855"/>
              <a:gd name="connsiteX73" fmla="*/ 498591 w 4530910"/>
              <a:gd name="connsiteY73" fmla="*/ 3728374 h 3823855"/>
              <a:gd name="connsiteX74" fmla="*/ 602003 w 4530910"/>
              <a:gd name="connsiteY74" fmla="*/ 3703560 h 3823855"/>
              <a:gd name="connsiteX75" fmla="*/ 808406 w 4530910"/>
              <a:gd name="connsiteY75" fmla="*/ 3652544 h 3823855"/>
              <a:gd name="connsiteX76" fmla="*/ 928377 w 4530910"/>
              <a:gd name="connsiteY76" fmla="*/ 3614953 h 3823855"/>
              <a:gd name="connsiteX77" fmla="*/ 1108819 w 4530910"/>
              <a:gd name="connsiteY77" fmla="*/ 3556157 h 3823855"/>
              <a:gd name="connsiteX78" fmla="*/ 1232559 w 4530910"/>
              <a:gd name="connsiteY78" fmla="*/ 3507897 h 3823855"/>
              <a:gd name="connsiteX79" fmla="*/ 1398782 w 4530910"/>
              <a:gd name="connsiteY79" fmla="*/ 3439996 h 3823855"/>
              <a:gd name="connsiteX80" fmla="*/ 1521699 w 4530910"/>
              <a:gd name="connsiteY80" fmla="*/ 3382083 h 3823855"/>
              <a:gd name="connsiteX81" fmla="*/ 1677252 w 4530910"/>
              <a:gd name="connsiteY81" fmla="*/ 3304840 h 3823855"/>
              <a:gd name="connsiteX82" fmla="*/ 1796981 w 4530910"/>
              <a:gd name="connsiteY82" fmla="*/ 3238005 h 3823855"/>
              <a:gd name="connsiteX83" fmla="*/ 1943187 w 4530910"/>
              <a:gd name="connsiteY83" fmla="*/ 3151457 h 3823855"/>
              <a:gd name="connsiteX84" fmla="*/ 2058217 w 4530910"/>
              <a:gd name="connsiteY84" fmla="*/ 3076337 h 3823855"/>
              <a:gd name="connsiteX85" fmla="*/ 2195551 w 4530910"/>
              <a:gd name="connsiteY85" fmla="*/ 2980599 h 3823855"/>
              <a:gd name="connsiteX86" fmla="*/ 2304752 w 4530910"/>
              <a:gd name="connsiteY86" fmla="*/ 2897821 h 3823855"/>
              <a:gd name="connsiteX87" fmla="*/ 2433322 w 4530910"/>
              <a:gd name="connsiteY87" fmla="*/ 2792991 h 3823855"/>
              <a:gd name="connsiteX88" fmla="*/ 2535747 w 4530910"/>
              <a:gd name="connsiteY88" fmla="*/ 2703215 h 3823855"/>
              <a:gd name="connsiteX89" fmla="*/ 2655477 w 4530910"/>
              <a:gd name="connsiteY89" fmla="*/ 2589319 h 3823855"/>
              <a:gd name="connsiteX90" fmla="*/ 2750275 w 4530910"/>
              <a:gd name="connsiteY90" fmla="*/ 2493292 h 3823855"/>
              <a:gd name="connsiteX91" fmla="*/ 2861023 w 4530910"/>
              <a:gd name="connsiteY91" fmla="*/ 2370186 h 3823855"/>
              <a:gd name="connsiteX92" fmla="*/ 2947357 w 4530910"/>
              <a:gd name="connsiteY92" fmla="*/ 2268830 h 3823855"/>
              <a:gd name="connsiteX93" fmla="*/ 3049016 w 4530910"/>
              <a:gd name="connsiteY93" fmla="*/ 2136020 h 3823855"/>
              <a:gd name="connsiteX94" fmla="*/ 3125985 w 4530910"/>
              <a:gd name="connsiteY94" fmla="*/ 2030616 h 3823855"/>
              <a:gd name="connsiteX95" fmla="*/ 3218625 w 4530910"/>
              <a:gd name="connsiteY95" fmla="*/ 1886838 h 3823855"/>
              <a:gd name="connsiteX96" fmla="*/ 3285136 w 4530910"/>
              <a:gd name="connsiteY96" fmla="*/ 1779433 h 3823855"/>
              <a:gd name="connsiteX97" fmla="*/ 3369369 w 4530910"/>
              <a:gd name="connsiteY97" fmla="*/ 1621420 h 3823855"/>
              <a:gd name="connsiteX98" fmla="*/ 3423775 w 4530910"/>
              <a:gd name="connsiteY98" fmla="*/ 1516069 h 3823855"/>
              <a:gd name="connsiteX99" fmla="*/ 3502299 w 4530910"/>
              <a:gd name="connsiteY99" fmla="*/ 1333153 h 3823855"/>
              <a:gd name="connsiteX100" fmla="*/ 3540861 w 4530910"/>
              <a:gd name="connsiteY100" fmla="*/ 1241316 h 3823855"/>
              <a:gd name="connsiteX101" fmla="*/ 3635344 w 4530910"/>
              <a:gd name="connsiteY101" fmla="*/ 955963 h 3823855"/>
              <a:gd name="connsiteX102" fmla="*/ 3296990 w 4530910"/>
              <a:gd name="connsiteY102" fmla="*/ 955964 h 3823855"/>
              <a:gd name="connsiteX103" fmla="*/ 4047404 w 4530910"/>
              <a:gd name="connsiteY103" fmla="*/ 0 h 3823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4530910" h="3823855">
                <a:moveTo>
                  <a:pt x="4047404" y="0"/>
                </a:moveTo>
                <a:lnTo>
                  <a:pt x="4530910" y="955964"/>
                </a:lnTo>
                <a:lnTo>
                  <a:pt x="4192556" y="955964"/>
                </a:lnTo>
                <a:cubicBezTo>
                  <a:pt x="4162954" y="1060278"/>
                  <a:pt x="4128816" y="1162603"/>
                  <a:pt x="4090370" y="1262789"/>
                </a:cubicBezTo>
                <a:lnTo>
                  <a:pt x="4089468" y="1264862"/>
                </a:lnTo>
                <a:lnTo>
                  <a:pt x="4088956" y="1266396"/>
                </a:lnTo>
                <a:lnTo>
                  <a:pt x="4056891" y="1339666"/>
                </a:lnTo>
                <a:lnTo>
                  <a:pt x="3962337" y="1556785"/>
                </a:lnTo>
                <a:lnTo>
                  <a:pt x="3959975" y="1561126"/>
                </a:lnTo>
                <a:lnTo>
                  <a:pt x="3958752" y="1563921"/>
                </a:lnTo>
                <a:lnTo>
                  <a:pt x="3915309" y="1643206"/>
                </a:lnTo>
                <a:lnTo>
                  <a:pt x="3809820" y="1837055"/>
                </a:lnTo>
                <a:lnTo>
                  <a:pt x="3805568" y="1843487"/>
                </a:lnTo>
                <a:lnTo>
                  <a:pt x="3803337" y="1847558"/>
                </a:lnTo>
                <a:lnTo>
                  <a:pt x="3749421" y="1928410"/>
                </a:lnTo>
                <a:lnTo>
                  <a:pt x="3634186" y="2102700"/>
                </a:lnTo>
                <a:lnTo>
                  <a:pt x="3627773" y="2110827"/>
                </a:lnTo>
                <a:lnTo>
                  <a:pt x="3624107" y="2116325"/>
                </a:lnTo>
                <a:lnTo>
                  <a:pt x="3558400" y="2198735"/>
                </a:lnTo>
                <a:lnTo>
                  <a:pt x="3436799" y="2352824"/>
                </a:lnTo>
                <a:lnTo>
                  <a:pt x="3428091" y="2362169"/>
                </a:lnTo>
                <a:lnTo>
                  <a:pt x="3422455" y="2369237"/>
                </a:lnTo>
                <a:lnTo>
                  <a:pt x="3343845" y="2452576"/>
                </a:lnTo>
                <a:lnTo>
                  <a:pt x="3219024" y="2586528"/>
                </a:lnTo>
                <a:lnTo>
                  <a:pt x="3207955" y="2596642"/>
                </a:lnTo>
                <a:lnTo>
                  <a:pt x="3199777" y="2605312"/>
                </a:lnTo>
                <a:lnTo>
                  <a:pt x="3108213" y="2687787"/>
                </a:lnTo>
                <a:lnTo>
                  <a:pt x="2982227" y="2802914"/>
                </a:lnTo>
                <a:lnTo>
                  <a:pt x="2968718" y="2813434"/>
                </a:lnTo>
                <a:lnTo>
                  <a:pt x="2957467" y="2823569"/>
                </a:lnTo>
                <a:lnTo>
                  <a:pt x="2854225" y="2902601"/>
                </a:lnTo>
                <a:lnTo>
                  <a:pt x="2727771" y="3001085"/>
                </a:lnTo>
                <a:lnTo>
                  <a:pt x="2711641" y="3011752"/>
                </a:lnTo>
                <a:lnTo>
                  <a:pt x="2696917" y="3023023"/>
                </a:lnTo>
                <a:lnTo>
                  <a:pt x="2584449" y="3095869"/>
                </a:lnTo>
                <a:lnTo>
                  <a:pt x="2457023" y="3180143"/>
                </a:lnTo>
                <a:lnTo>
                  <a:pt x="2437921" y="3190777"/>
                </a:lnTo>
                <a:lnTo>
                  <a:pt x="2419525" y="3202692"/>
                </a:lnTo>
                <a:lnTo>
                  <a:pt x="2301011" y="3267001"/>
                </a:lnTo>
                <a:lnTo>
                  <a:pt x="2171347" y="3339190"/>
                </a:lnTo>
                <a:lnTo>
                  <a:pt x="2148739" y="3349626"/>
                </a:lnTo>
                <a:lnTo>
                  <a:pt x="2126683" y="3361594"/>
                </a:lnTo>
                <a:lnTo>
                  <a:pt x="2005463" y="3415768"/>
                </a:lnTo>
                <a:lnTo>
                  <a:pt x="1872107" y="3477329"/>
                </a:lnTo>
                <a:lnTo>
                  <a:pt x="1845322" y="3487334"/>
                </a:lnTo>
                <a:lnTo>
                  <a:pt x="1819787" y="3498746"/>
                </a:lnTo>
                <a:lnTo>
                  <a:pt x="1698786" y="3542071"/>
                </a:lnTo>
                <a:lnTo>
                  <a:pt x="1560671" y="3593662"/>
                </a:lnTo>
                <a:lnTo>
                  <a:pt x="1529004" y="3602862"/>
                </a:lnTo>
                <a:lnTo>
                  <a:pt x="1500230" y="3613165"/>
                </a:lnTo>
                <a:lnTo>
                  <a:pt x="1381440" y="3645734"/>
                </a:lnTo>
                <a:lnTo>
                  <a:pt x="1238402" y="3687290"/>
                </a:lnTo>
                <a:lnTo>
                  <a:pt x="1201314" y="3695119"/>
                </a:lnTo>
                <a:lnTo>
                  <a:pt x="1169407" y="3703868"/>
                </a:lnTo>
                <a:lnTo>
                  <a:pt x="1053448" y="3726333"/>
                </a:lnTo>
                <a:lnTo>
                  <a:pt x="906665" y="3757318"/>
                </a:lnTo>
                <a:lnTo>
                  <a:pt x="864036" y="3763029"/>
                </a:lnTo>
                <a:lnTo>
                  <a:pt x="828711" y="3769872"/>
                </a:lnTo>
                <a:lnTo>
                  <a:pt x="714502" y="3783061"/>
                </a:lnTo>
                <a:lnTo>
                  <a:pt x="566826" y="3802845"/>
                </a:lnTo>
                <a:lnTo>
                  <a:pt x="519265" y="3805608"/>
                </a:lnTo>
                <a:lnTo>
                  <a:pt x="479539" y="3810196"/>
                </a:lnTo>
                <a:lnTo>
                  <a:pt x="364042" y="3814624"/>
                </a:lnTo>
                <a:lnTo>
                  <a:pt x="220249" y="3822976"/>
                </a:lnTo>
                <a:lnTo>
                  <a:pt x="145774" y="3822993"/>
                </a:lnTo>
                <a:lnTo>
                  <a:pt x="123284" y="3823855"/>
                </a:lnTo>
                <a:lnTo>
                  <a:pt x="95097" y="3823004"/>
                </a:lnTo>
                <a:lnTo>
                  <a:pt x="86381" y="3823006"/>
                </a:lnTo>
                <a:lnTo>
                  <a:pt x="123284" y="3823855"/>
                </a:lnTo>
                <a:lnTo>
                  <a:pt x="0" y="3823855"/>
                </a:lnTo>
                <a:lnTo>
                  <a:pt x="0" y="3800369"/>
                </a:lnTo>
                <a:lnTo>
                  <a:pt x="180419" y="3782857"/>
                </a:lnTo>
                <a:lnTo>
                  <a:pt x="180429" y="3782855"/>
                </a:lnTo>
                <a:lnTo>
                  <a:pt x="498591" y="3728374"/>
                </a:lnTo>
                <a:lnTo>
                  <a:pt x="602003" y="3703560"/>
                </a:lnTo>
                <a:lnTo>
                  <a:pt x="808406" y="3652544"/>
                </a:lnTo>
                <a:lnTo>
                  <a:pt x="928377" y="3614953"/>
                </a:lnTo>
                <a:lnTo>
                  <a:pt x="1108819" y="3556157"/>
                </a:lnTo>
                <a:lnTo>
                  <a:pt x="1232559" y="3507897"/>
                </a:lnTo>
                <a:lnTo>
                  <a:pt x="1398782" y="3439996"/>
                </a:lnTo>
                <a:lnTo>
                  <a:pt x="1521699" y="3382083"/>
                </a:lnTo>
                <a:lnTo>
                  <a:pt x="1677252" y="3304840"/>
                </a:lnTo>
                <a:lnTo>
                  <a:pt x="1796981" y="3238005"/>
                </a:lnTo>
                <a:lnTo>
                  <a:pt x="1943187" y="3151457"/>
                </a:lnTo>
                <a:lnTo>
                  <a:pt x="2058217" y="3076337"/>
                </a:lnTo>
                <a:lnTo>
                  <a:pt x="2195551" y="2980599"/>
                </a:lnTo>
                <a:lnTo>
                  <a:pt x="2304752" y="2897821"/>
                </a:lnTo>
                <a:lnTo>
                  <a:pt x="2433322" y="2792991"/>
                </a:lnTo>
                <a:lnTo>
                  <a:pt x="2535747" y="2703215"/>
                </a:lnTo>
                <a:lnTo>
                  <a:pt x="2655477" y="2589319"/>
                </a:lnTo>
                <a:lnTo>
                  <a:pt x="2750275" y="2493292"/>
                </a:lnTo>
                <a:lnTo>
                  <a:pt x="2861023" y="2370186"/>
                </a:lnTo>
                <a:lnTo>
                  <a:pt x="2947357" y="2268830"/>
                </a:lnTo>
                <a:lnTo>
                  <a:pt x="3049016" y="2136020"/>
                </a:lnTo>
                <a:lnTo>
                  <a:pt x="3125985" y="2030616"/>
                </a:lnTo>
                <a:lnTo>
                  <a:pt x="3218625" y="1886838"/>
                </a:lnTo>
                <a:lnTo>
                  <a:pt x="3285136" y="1779433"/>
                </a:lnTo>
                <a:lnTo>
                  <a:pt x="3369369" y="1621420"/>
                </a:lnTo>
                <a:lnTo>
                  <a:pt x="3423775" y="1516069"/>
                </a:lnTo>
                <a:lnTo>
                  <a:pt x="3502299" y="1333153"/>
                </a:lnTo>
                <a:lnTo>
                  <a:pt x="3540861" y="1241316"/>
                </a:lnTo>
                <a:lnTo>
                  <a:pt x="3635344" y="955963"/>
                </a:lnTo>
                <a:lnTo>
                  <a:pt x="3296990" y="955964"/>
                </a:lnTo>
                <a:lnTo>
                  <a:pt x="4047404" y="0"/>
                </a:lnTo>
                <a:close/>
              </a:path>
            </a:pathLst>
          </a:custGeom>
          <a:solidFill>
            <a:srgbClr val="FCF6F6"/>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dirty="0">
              <a:solidFill>
                <a:schemeClr val="tx1"/>
              </a:solidFill>
              <a:latin typeface="メイリオ" panose="020B0604030504040204" pitchFamily="50" charset="-128"/>
            </a:endParaRPr>
          </a:p>
        </p:txBody>
      </p:sp>
      <p:sp>
        <p:nvSpPr>
          <p:cNvPr id="2" name="タイトル 1">
            <a:extLst>
              <a:ext uri="{FF2B5EF4-FFF2-40B4-BE49-F238E27FC236}">
                <a16:creationId xmlns:a16="http://schemas.microsoft.com/office/drawing/2014/main" id="{AFCB915F-0DD2-47D6-80A2-24204A2658AB}"/>
              </a:ext>
            </a:extLst>
          </p:cNvPr>
          <p:cNvSpPr>
            <a:spLocks noGrp="1"/>
          </p:cNvSpPr>
          <p:nvPr>
            <p:ph type="title"/>
          </p:nvPr>
        </p:nvSpPr>
        <p:spPr>
          <a:xfrm>
            <a:off x="47328" y="54788"/>
            <a:ext cx="10972800" cy="422530"/>
          </a:xfrm>
        </p:spPr>
        <p:txBody>
          <a:bodyPr>
            <a:noAutofit/>
          </a:bodyPr>
          <a:lstStyle/>
          <a:p>
            <a:r>
              <a:rPr lang="ja-JP" altLang="en-US" dirty="0"/>
              <a:t>事例</a:t>
            </a:r>
            <a:endParaRPr kumimoji="1" lang="ja-JP" altLang="en-US" sz="800" b="0" dirty="0">
              <a:solidFill>
                <a:srgbClr val="C00000"/>
              </a:solidFill>
            </a:endParaRPr>
          </a:p>
        </p:txBody>
      </p:sp>
      <p:sp>
        <p:nvSpPr>
          <p:cNvPr id="3" name="スライド番号プレースホルダー 2">
            <a:extLst>
              <a:ext uri="{FF2B5EF4-FFF2-40B4-BE49-F238E27FC236}">
                <a16:creationId xmlns:a16="http://schemas.microsoft.com/office/drawing/2014/main" id="{34A8ADBF-A3E3-48A5-B06A-B526E6DB0E79}"/>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30</a:t>
            </a:fld>
            <a:endParaRPr lang="ja-JP" altLang="en-US" b="1" dirty="0">
              <a:solidFill>
                <a:schemeClr val="bg1"/>
              </a:solidFill>
              <a:latin typeface="メイリオ" panose="020B0604030504040204" pitchFamily="50" charset="-128"/>
            </a:endParaRPr>
          </a:p>
        </p:txBody>
      </p:sp>
      <p:sp>
        <p:nvSpPr>
          <p:cNvPr id="60" name="テキスト ボックス 59">
            <a:extLst>
              <a:ext uri="{FF2B5EF4-FFF2-40B4-BE49-F238E27FC236}">
                <a16:creationId xmlns:a16="http://schemas.microsoft.com/office/drawing/2014/main" id="{A0786135-E774-B4F7-E48E-E12D767D4719}"/>
              </a:ext>
            </a:extLst>
          </p:cNvPr>
          <p:cNvSpPr txBox="1"/>
          <p:nvPr/>
        </p:nvSpPr>
        <p:spPr>
          <a:xfrm>
            <a:off x="498398" y="1761612"/>
            <a:ext cx="1349130" cy="4455066"/>
          </a:xfrm>
          <a:prstGeom prst="rect">
            <a:avLst/>
          </a:prstGeom>
          <a:noFill/>
        </p:spPr>
        <p:txBody>
          <a:bodyPr wrap="square" rtlCol="0">
            <a:spAutoFit/>
          </a:bodyPr>
          <a:lstStyle/>
          <a:p>
            <a:pPr>
              <a:lnSpc>
                <a:spcPct val="200000"/>
              </a:lnSpc>
            </a:pPr>
            <a:r>
              <a:rPr lang="ja-JP" altLang="en-US" b="1"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b="1"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200000"/>
              </a:lnSpc>
            </a:pPr>
            <a:r>
              <a:rPr lang="ja-JP" altLang="en-US" b="1"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b="1"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200000"/>
              </a:lnSpc>
            </a:pPr>
            <a:r>
              <a:rPr lang="ja-JP" altLang="en-US" b="1"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b="1"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200000"/>
              </a:lnSpc>
            </a:pPr>
            <a:r>
              <a:rPr lang="ja-JP" altLang="en-US" b="1"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b="1"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200000"/>
              </a:lnSpc>
            </a:pPr>
            <a:r>
              <a:rPr lang="ja-JP" altLang="en-US" b="1"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b="1"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200000"/>
              </a:lnSpc>
            </a:pPr>
            <a:r>
              <a:rPr lang="ja-JP" altLang="en-US" b="1"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b="1"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200000"/>
              </a:lnSpc>
            </a:pPr>
            <a:r>
              <a:rPr lang="ja-JP" altLang="en-US" b="1"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b="1"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200000"/>
              </a:lnSpc>
            </a:pPr>
            <a:r>
              <a:rPr lang="ja-JP" altLang="en-US" b="1"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62" name="テキスト ボックス 61">
            <a:extLst>
              <a:ext uri="{FF2B5EF4-FFF2-40B4-BE49-F238E27FC236}">
                <a16:creationId xmlns:a16="http://schemas.microsoft.com/office/drawing/2014/main" id="{DE0FEC5D-4D96-225D-B077-73FC5E13C42A}"/>
              </a:ext>
            </a:extLst>
          </p:cNvPr>
          <p:cNvSpPr txBox="1"/>
          <p:nvPr/>
        </p:nvSpPr>
        <p:spPr>
          <a:xfrm>
            <a:off x="1991544" y="1761612"/>
            <a:ext cx="3196493" cy="4455066"/>
          </a:xfrm>
          <a:prstGeom prst="rect">
            <a:avLst/>
          </a:prstGeom>
          <a:noFill/>
        </p:spPr>
        <p:txBody>
          <a:bodyPr wrap="square" rtlCol="0">
            <a:spAutoFit/>
          </a:bodyPr>
          <a:lstStyle/>
          <a:p>
            <a:pPr>
              <a:lnSpc>
                <a:spcPct val="200000"/>
              </a:lnSpc>
            </a:pPr>
            <a:r>
              <a:rPr lang="ja-JP" altLang="en-US"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200000"/>
              </a:lnSpc>
            </a:pPr>
            <a:r>
              <a:rPr lang="ja-JP" altLang="en-US"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200000"/>
              </a:lnSpc>
            </a:pPr>
            <a:r>
              <a:rPr lang="ja-JP" altLang="en-US"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200000"/>
              </a:lnSpc>
            </a:pPr>
            <a:r>
              <a:rPr lang="ja-JP" altLang="en-US"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200000"/>
              </a:lnSpc>
            </a:pPr>
            <a:r>
              <a:rPr lang="ja-JP" altLang="en-US"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200000"/>
              </a:lnSpc>
            </a:pPr>
            <a:r>
              <a:rPr lang="ja-JP" altLang="en-US"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200000"/>
              </a:lnSpc>
            </a:pPr>
            <a:r>
              <a:rPr lang="ja-JP" altLang="en-US"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200000"/>
              </a:lnSpc>
            </a:pPr>
            <a:r>
              <a:rPr lang="ja-JP" altLang="en-US"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70" name="テキスト ボックス 69">
            <a:extLst>
              <a:ext uri="{FF2B5EF4-FFF2-40B4-BE49-F238E27FC236}">
                <a16:creationId xmlns:a16="http://schemas.microsoft.com/office/drawing/2014/main" id="{7D2F6521-EA5D-7E7C-2493-F7523B126F0A}"/>
              </a:ext>
            </a:extLst>
          </p:cNvPr>
          <p:cNvSpPr txBox="1"/>
          <p:nvPr/>
        </p:nvSpPr>
        <p:spPr>
          <a:xfrm>
            <a:off x="494122" y="857855"/>
            <a:ext cx="10930469" cy="523220"/>
          </a:xfrm>
          <a:prstGeom prst="rect">
            <a:avLst/>
          </a:prstGeom>
          <a:noFill/>
        </p:spPr>
        <p:txBody>
          <a:bodyPr wrap="square" rtlCol="0">
            <a:spAutoFit/>
          </a:bodyPr>
          <a:lstStyle/>
          <a:p>
            <a:r>
              <a:rPr lang="ja-JP" altLang="en-US" sz="2800" b="1" dirty="0">
                <a:solidFill>
                  <a:srgbClr val="E0B92C"/>
                </a:solidFill>
                <a:latin typeface="メイリオ" panose="020B0604030504040204" pitchFamily="50" charset="-128"/>
                <a:ea typeface="メイリオ" panose="020B0604030504040204" pitchFamily="50" charset="-128"/>
              </a:rPr>
              <a:t>キャッチコピーが入ります</a:t>
            </a:r>
            <a:endParaRPr lang="en-US" altLang="ja-JP" sz="2800" b="1" dirty="0">
              <a:solidFill>
                <a:srgbClr val="E0B92C"/>
              </a:solidFill>
              <a:latin typeface="メイリオ" panose="020B0604030504040204" pitchFamily="50" charset="-128"/>
              <a:ea typeface="メイリオ" panose="020B0604030504040204" pitchFamily="50" charset="-128"/>
            </a:endParaRPr>
          </a:p>
        </p:txBody>
      </p:sp>
      <p:graphicFrame>
        <p:nvGraphicFramePr>
          <p:cNvPr id="5" name="グラフ 4">
            <a:extLst>
              <a:ext uri="{FF2B5EF4-FFF2-40B4-BE49-F238E27FC236}">
                <a16:creationId xmlns:a16="http://schemas.microsoft.com/office/drawing/2014/main" id="{884E389D-FF83-B8AF-55B2-870C35AE418A}"/>
              </a:ext>
            </a:extLst>
          </p:cNvPr>
          <p:cNvGraphicFramePr/>
          <p:nvPr>
            <p:extLst>
              <p:ext uri="{D42A27DB-BD31-4B8C-83A1-F6EECF244321}">
                <p14:modId xmlns:p14="http://schemas.microsoft.com/office/powerpoint/2010/main" val="694014906"/>
              </p:ext>
            </p:extLst>
          </p:nvPr>
        </p:nvGraphicFramePr>
        <p:xfrm>
          <a:off x="6312024" y="1628800"/>
          <a:ext cx="4968551" cy="46805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539182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四角形: 角を丸くする 8">
            <a:extLst>
              <a:ext uri="{FF2B5EF4-FFF2-40B4-BE49-F238E27FC236}">
                <a16:creationId xmlns:a16="http://schemas.microsoft.com/office/drawing/2014/main" id="{365E072B-767C-BB62-2C5E-AE506F7364E3}"/>
              </a:ext>
            </a:extLst>
          </p:cNvPr>
          <p:cNvSpPr/>
          <p:nvPr/>
        </p:nvSpPr>
        <p:spPr>
          <a:xfrm>
            <a:off x="413797" y="1439880"/>
            <a:ext cx="3429893" cy="2008525"/>
          </a:xfrm>
          <a:prstGeom prst="roundRect">
            <a:avLst>
              <a:gd name="adj" fmla="val 2599"/>
            </a:avLst>
          </a:prstGeom>
          <a:solidFill>
            <a:schemeClr val="bg1"/>
          </a:solidFill>
          <a:ln w="3175">
            <a:solidFill>
              <a:srgbClr val="E0B92C"/>
            </a:solidFill>
          </a:ln>
          <a:effectLst>
            <a:outerShdw blurRad="127000" dist="38100" dir="5400000" algn="t" rotWithShape="0">
              <a:srgbClr val="D7B01F">
                <a:alpha val="1000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1" name="四角形: 角を丸くする 10">
            <a:extLst>
              <a:ext uri="{FF2B5EF4-FFF2-40B4-BE49-F238E27FC236}">
                <a16:creationId xmlns:a16="http://schemas.microsoft.com/office/drawing/2014/main" id="{0BF434DC-F3A2-8CB8-3F5B-42F74C14A174}"/>
              </a:ext>
            </a:extLst>
          </p:cNvPr>
          <p:cNvSpPr/>
          <p:nvPr/>
        </p:nvSpPr>
        <p:spPr>
          <a:xfrm>
            <a:off x="4385863" y="1415507"/>
            <a:ext cx="3429893" cy="2008525"/>
          </a:xfrm>
          <a:prstGeom prst="roundRect">
            <a:avLst>
              <a:gd name="adj" fmla="val 2434"/>
            </a:avLst>
          </a:prstGeom>
          <a:solidFill>
            <a:schemeClr val="bg1"/>
          </a:solidFill>
          <a:ln w="3175">
            <a:solidFill>
              <a:srgbClr val="E0B92C"/>
            </a:solidFill>
          </a:ln>
          <a:effectLst>
            <a:outerShdw blurRad="127000" dist="38100" dir="5400000" algn="t" rotWithShape="0">
              <a:srgbClr val="D7B01F">
                <a:alpha val="1000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3" name="四角形: 角を丸くする 12">
            <a:extLst>
              <a:ext uri="{FF2B5EF4-FFF2-40B4-BE49-F238E27FC236}">
                <a16:creationId xmlns:a16="http://schemas.microsoft.com/office/drawing/2014/main" id="{B1EFBE37-294A-B8FC-E7AF-FE611FED456D}"/>
              </a:ext>
            </a:extLst>
          </p:cNvPr>
          <p:cNvSpPr/>
          <p:nvPr/>
        </p:nvSpPr>
        <p:spPr>
          <a:xfrm>
            <a:off x="8301317" y="1415507"/>
            <a:ext cx="3429893" cy="2013493"/>
          </a:xfrm>
          <a:prstGeom prst="roundRect">
            <a:avLst>
              <a:gd name="adj" fmla="val 1774"/>
            </a:avLst>
          </a:prstGeom>
          <a:solidFill>
            <a:schemeClr val="bg1"/>
          </a:solidFill>
          <a:ln w="3175">
            <a:solidFill>
              <a:srgbClr val="E0B92C"/>
            </a:solidFill>
          </a:ln>
          <a:effectLst>
            <a:outerShdw blurRad="127000" dist="38100" dir="5400000" algn="t" rotWithShape="0">
              <a:srgbClr val="D7B01F">
                <a:alpha val="1000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4" name="Google Shape;231;p6">
            <a:extLst>
              <a:ext uri="{FF2B5EF4-FFF2-40B4-BE49-F238E27FC236}">
                <a16:creationId xmlns:a16="http://schemas.microsoft.com/office/drawing/2014/main" id="{8E9BA7C0-05BC-F8EF-839D-8AB221E3B79F}"/>
              </a:ext>
            </a:extLst>
          </p:cNvPr>
          <p:cNvSpPr/>
          <p:nvPr/>
        </p:nvSpPr>
        <p:spPr>
          <a:xfrm>
            <a:off x="755858" y="1218404"/>
            <a:ext cx="2830800" cy="422530"/>
          </a:xfrm>
          <a:prstGeom prst="roundRect">
            <a:avLst>
              <a:gd name="adj" fmla="val 50000"/>
            </a:avLst>
          </a:prstGeom>
          <a:solidFill>
            <a:schemeClr val="bg1"/>
          </a:solidFill>
          <a:ln w="12700">
            <a:solidFill>
              <a:srgbClr val="E0B92C"/>
            </a:solidFill>
          </a:ln>
        </p:spPr>
        <p:txBody>
          <a:bodyPr spcFirstLastPara="1" wrap="square" lIns="91425" tIns="45700" rIns="91425" bIns="45700" anchor="ctr" anchorCtr="0">
            <a:noAutofit/>
          </a:bodyPr>
          <a:lstStyle/>
          <a:p>
            <a:pPr marL="0" marR="0" lvl="0" indent="0" algn="ctr" rtl="0">
              <a:lnSpc>
                <a:spcPct val="150000"/>
              </a:lnSpc>
              <a:spcBef>
                <a:spcPts val="0"/>
              </a:spcBef>
              <a:spcAft>
                <a:spcPts val="0"/>
              </a:spcAft>
              <a:buNone/>
            </a:pPr>
            <a:r>
              <a:rPr lang="ja-JP" altLang="en-US" sz="1400" b="1" dirty="0">
                <a:solidFill>
                  <a:schemeClr val="tx1">
                    <a:lumMod val="75000"/>
                    <a:lumOff val="25000"/>
                  </a:schemeClr>
                </a:solidFill>
                <a:latin typeface="メイリオ" panose="020B0604030504040204" pitchFamily="50" charset="-128"/>
                <a:ea typeface="メイリオ" panose="020B0604030504040204" pitchFamily="50" charset="-128"/>
                <a:cs typeface="Arial"/>
                <a:sym typeface="Arial"/>
              </a:rPr>
              <a:t>テキスト</a:t>
            </a:r>
            <a:endParaRPr sz="1400" b="1" dirty="0">
              <a:solidFill>
                <a:schemeClr val="tx1">
                  <a:lumMod val="75000"/>
                  <a:lumOff val="25000"/>
                </a:schemeClr>
              </a:solidFill>
              <a:latin typeface="メイリオ" panose="020B0604030504040204" pitchFamily="50" charset="-128"/>
              <a:ea typeface="メイリオ" panose="020B0604030504040204" pitchFamily="50" charset="-128"/>
              <a:cs typeface="Arial"/>
              <a:sym typeface="Arial"/>
            </a:endParaRPr>
          </a:p>
        </p:txBody>
      </p:sp>
      <p:sp>
        <p:nvSpPr>
          <p:cNvPr id="16" name="Google Shape;232;p6">
            <a:extLst>
              <a:ext uri="{FF2B5EF4-FFF2-40B4-BE49-F238E27FC236}">
                <a16:creationId xmlns:a16="http://schemas.microsoft.com/office/drawing/2014/main" id="{01612466-320D-A31F-1D27-E450FA8C5B1A}"/>
              </a:ext>
            </a:extLst>
          </p:cNvPr>
          <p:cNvSpPr/>
          <p:nvPr/>
        </p:nvSpPr>
        <p:spPr>
          <a:xfrm>
            <a:off x="4687051" y="1218404"/>
            <a:ext cx="2812166" cy="422530"/>
          </a:xfrm>
          <a:prstGeom prst="roundRect">
            <a:avLst>
              <a:gd name="adj" fmla="val 50000"/>
            </a:avLst>
          </a:prstGeom>
          <a:solidFill>
            <a:schemeClr val="bg1"/>
          </a:solidFill>
          <a:ln w="12700">
            <a:solidFill>
              <a:srgbClr val="E0B92C"/>
            </a:solidFill>
          </a:ln>
        </p:spPr>
        <p:txBody>
          <a:bodyPr spcFirstLastPara="1" wrap="square" lIns="91425" tIns="45700" rIns="91425" bIns="45700" anchor="ctr" anchorCtr="0">
            <a:noAutofit/>
          </a:bodyPr>
          <a:lstStyle/>
          <a:p>
            <a:pPr marL="0" marR="0" lvl="0" indent="0" algn="ctr" rtl="0">
              <a:lnSpc>
                <a:spcPct val="150000"/>
              </a:lnSpc>
              <a:spcBef>
                <a:spcPts val="0"/>
              </a:spcBef>
              <a:spcAft>
                <a:spcPts val="0"/>
              </a:spcAft>
              <a:buNone/>
            </a:pPr>
            <a:r>
              <a:rPr lang="ja-JP" altLang="en-US" sz="1400" b="1" dirty="0">
                <a:solidFill>
                  <a:schemeClr val="tx1">
                    <a:lumMod val="75000"/>
                    <a:lumOff val="25000"/>
                  </a:schemeClr>
                </a:solidFill>
                <a:latin typeface="メイリオ" panose="020B0604030504040204" pitchFamily="50" charset="-128"/>
                <a:ea typeface="メイリオ" panose="020B0604030504040204" pitchFamily="50" charset="-128"/>
                <a:cs typeface="Arial"/>
                <a:sym typeface="Arial"/>
              </a:rPr>
              <a:t>テキスト</a:t>
            </a:r>
          </a:p>
        </p:txBody>
      </p:sp>
      <p:sp>
        <p:nvSpPr>
          <p:cNvPr id="17" name="Google Shape;233;p6">
            <a:extLst>
              <a:ext uri="{FF2B5EF4-FFF2-40B4-BE49-F238E27FC236}">
                <a16:creationId xmlns:a16="http://schemas.microsoft.com/office/drawing/2014/main" id="{8387085E-71C1-E5F5-94C0-434586C4F2AD}"/>
              </a:ext>
            </a:extLst>
          </p:cNvPr>
          <p:cNvSpPr/>
          <p:nvPr/>
        </p:nvSpPr>
        <p:spPr>
          <a:xfrm>
            <a:off x="8605119" y="1194031"/>
            <a:ext cx="2819174" cy="422530"/>
          </a:xfrm>
          <a:prstGeom prst="roundRect">
            <a:avLst>
              <a:gd name="adj" fmla="val 50000"/>
            </a:avLst>
          </a:prstGeom>
          <a:solidFill>
            <a:schemeClr val="bg1"/>
          </a:solidFill>
          <a:ln w="12700">
            <a:solidFill>
              <a:srgbClr val="E0B92C"/>
            </a:solidFill>
          </a:ln>
        </p:spPr>
        <p:txBody>
          <a:bodyPr spcFirstLastPara="1" wrap="square" lIns="91425" tIns="45700" rIns="91425" bIns="45700" anchor="ctr" anchorCtr="0">
            <a:noAutofit/>
          </a:bodyPr>
          <a:lstStyle/>
          <a:p>
            <a:pPr marL="0" marR="0" lvl="0" indent="0" algn="ctr" rtl="0">
              <a:lnSpc>
                <a:spcPct val="150000"/>
              </a:lnSpc>
              <a:spcBef>
                <a:spcPts val="0"/>
              </a:spcBef>
              <a:spcAft>
                <a:spcPts val="0"/>
              </a:spcAft>
              <a:buNone/>
            </a:pPr>
            <a:r>
              <a:rPr lang="ja-JP" altLang="en-US" sz="1400" b="1" dirty="0">
                <a:solidFill>
                  <a:schemeClr val="tx1">
                    <a:lumMod val="75000"/>
                    <a:lumOff val="25000"/>
                  </a:schemeClr>
                </a:solidFill>
                <a:latin typeface="メイリオ" panose="020B0604030504040204" pitchFamily="50" charset="-128"/>
                <a:ea typeface="メイリオ" panose="020B0604030504040204" pitchFamily="50" charset="-128"/>
                <a:cs typeface="Arial"/>
                <a:sym typeface="Arial"/>
              </a:rPr>
              <a:t>テキスト</a:t>
            </a:r>
          </a:p>
        </p:txBody>
      </p:sp>
      <p:sp>
        <p:nvSpPr>
          <p:cNvPr id="2" name="タイトル 1">
            <a:extLst>
              <a:ext uri="{FF2B5EF4-FFF2-40B4-BE49-F238E27FC236}">
                <a16:creationId xmlns:a16="http://schemas.microsoft.com/office/drawing/2014/main" id="{AFCB915F-0DD2-47D6-80A2-24204A2658AB}"/>
              </a:ext>
            </a:extLst>
          </p:cNvPr>
          <p:cNvSpPr>
            <a:spLocks noGrp="1"/>
          </p:cNvSpPr>
          <p:nvPr>
            <p:ph type="title"/>
          </p:nvPr>
        </p:nvSpPr>
        <p:spPr>
          <a:xfrm>
            <a:off x="47328" y="54788"/>
            <a:ext cx="10972800" cy="422530"/>
          </a:xfrm>
        </p:spPr>
        <p:txBody>
          <a:bodyPr>
            <a:noAutofit/>
          </a:bodyPr>
          <a:lstStyle/>
          <a:p>
            <a:r>
              <a:rPr lang="ja-JP" altLang="en-US" dirty="0"/>
              <a:t>事例</a:t>
            </a:r>
            <a:endParaRPr kumimoji="1" lang="ja-JP" altLang="en-US" dirty="0"/>
          </a:p>
        </p:txBody>
      </p:sp>
      <p:sp>
        <p:nvSpPr>
          <p:cNvPr id="3" name="スライド番号プレースホルダー 2">
            <a:extLst>
              <a:ext uri="{FF2B5EF4-FFF2-40B4-BE49-F238E27FC236}">
                <a16:creationId xmlns:a16="http://schemas.microsoft.com/office/drawing/2014/main" id="{34A8ADBF-A3E3-48A5-B06A-B526E6DB0E79}"/>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31</a:t>
            </a:fld>
            <a:endParaRPr lang="ja-JP" altLang="en-US" b="1" dirty="0">
              <a:solidFill>
                <a:schemeClr val="bg1"/>
              </a:solidFill>
              <a:latin typeface="メイリオ" panose="020B0604030504040204" pitchFamily="50" charset="-128"/>
            </a:endParaRPr>
          </a:p>
        </p:txBody>
      </p:sp>
      <p:sp>
        <p:nvSpPr>
          <p:cNvPr id="75" name="テキスト ボックス 74">
            <a:extLst>
              <a:ext uri="{FF2B5EF4-FFF2-40B4-BE49-F238E27FC236}">
                <a16:creationId xmlns:a16="http://schemas.microsoft.com/office/drawing/2014/main" id="{DE0FEC5D-4D96-225D-B077-73FC5E13C42A}"/>
              </a:ext>
            </a:extLst>
          </p:cNvPr>
          <p:cNvSpPr txBox="1"/>
          <p:nvPr/>
        </p:nvSpPr>
        <p:spPr>
          <a:xfrm>
            <a:off x="623392" y="1828130"/>
            <a:ext cx="1019420" cy="1331134"/>
          </a:xfrm>
          <a:prstGeom prst="rect">
            <a:avLst/>
          </a:prstGeom>
          <a:noFill/>
        </p:spPr>
        <p:txBody>
          <a:bodyPr wrap="square" rtlCol="0">
            <a:spAutoFit/>
          </a:bodyPr>
          <a:lstStyle/>
          <a:p>
            <a:pPr>
              <a:lnSpc>
                <a:spcPct val="20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20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20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4" name="テキスト ボックス 3">
            <a:extLst>
              <a:ext uri="{FF2B5EF4-FFF2-40B4-BE49-F238E27FC236}">
                <a16:creationId xmlns:a16="http://schemas.microsoft.com/office/drawing/2014/main" id="{76F952C0-C2B7-0B9B-2AC5-FB39DCA8E9B0}"/>
              </a:ext>
            </a:extLst>
          </p:cNvPr>
          <p:cNvSpPr txBox="1"/>
          <p:nvPr/>
        </p:nvSpPr>
        <p:spPr>
          <a:xfrm>
            <a:off x="1642812" y="1828130"/>
            <a:ext cx="2148932" cy="1331134"/>
          </a:xfrm>
          <a:prstGeom prst="rect">
            <a:avLst/>
          </a:prstGeom>
          <a:noFill/>
        </p:spPr>
        <p:txBody>
          <a:bodyPr wrap="square" rtlCol="0">
            <a:spAutoFit/>
          </a:bodyPr>
          <a:lstStyle/>
          <a:p>
            <a:pPr>
              <a:lnSpc>
                <a:spcPct val="20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20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20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9" name="テキスト ボックス 18">
            <a:extLst>
              <a:ext uri="{FF2B5EF4-FFF2-40B4-BE49-F238E27FC236}">
                <a16:creationId xmlns:a16="http://schemas.microsoft.com/office/drawing/2014/main" id="{AEEB4568-608D-F618-B5E9-7EF2EC7F4D61}"/>
              </a:ext>
            </a:extLst>
          </p:cNvPr>
          <p:cNvSpPr txBox="1"/>
          <p:nvPr/>
        </p:nvSpPr>
        <p:spPr>
          <a:xfrm>
            <a:off x="4646028" y="1828130"/>
            <a:ext cx="1019420" cy="1331134"/>
          </a:xfrm>
          <a:prstGeom prst="rect">
            <a:avLst/>
          </a:prstGeom>
          <a:noFill/>
        </p:spPr>
        <p:txBody>
          <a:bodyPr wrap="square" rtlCol="0">
            <a:spAutoFit/>
          </a:bodyPr>
          <a:lstStyle/>
          <a:p>
            <a:pPr>
              <a:lnSpc>
                <a:spcPct val="20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20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20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0" name="テキスト ボックス 19">
            <a:extLst>
              <a:ext uri="{FF2B5EF4-FFF2-40B4-BE49-F238E27FC236}">
                <a16:creationId xmlns:a16="http://schemas.microsoft.com/office/drawing/2014/main" id="{3D279C99-8EAA-6E4E-4346-964120ABC355}"/>
              </a:ext>
            </a:extLst>
          </p:cNvPr>
          <p:cNvSpPr txBox="1"/>
          <p:nvPr/>
        </p:nvSpPr>
        <p:spPr>
          <a:xfrm>
            <a:off x="5665448" y="1828130"/>
            <a:ext cx="2148932" cy="1331134"/>
          </a:xfrm>
          <a:prstGeom prst="rect">
            <a:avLst/>
          </a:prstGeom>
          <a:noFill/>
        </p:spPr>
        <p:txBody>
          <a:bodyPr wrap="square" rtlCol="0">
            <a:spAutoFit/>
          </a:bodyPr>
          <a:lstStyle/>
          <a:p>
            <a:pPr>
              <a:lnSpc>
                <a:spcPct val="20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20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20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3" name="テキスト ボックス 22">
            <a:extLst>
              <a:ext uri="{FF2B5EF4-FFF2-40B4-BE49-F238E27FC236}">
                <a16:creationId xmlns:a16="http://schemas.microsoft.com/office/drawing/2014/main" id="{245AD181-1D06-11C1-B175-A0254E536595}"/>
              </a:ext>
            </a:extLst>
          </p:cNvPr>
          <p:cNvSpPr txBox="1"/>
          <p:nvPr/>
        </p:nvSpPr>
        <p:spPr>
          <a:xfrm>
            <a:off x="8558170" y="1828130"/>
            <a:ext cx="1019420" cy="1331134"/>
          </a:xfrm>
          <a:prstGeom prst="rect">
            <a:avLst/>
          </a:prstGeom>
          <a:noFill/>
        </p:spPr>
        <p:txBody>
          <a:bodyPr wrap="square" rtlCol="0">
            <a:spAutoFit/>
          </a:bodyPr>
          <a:lstStyle/>
          <a:p>
            <a:pPr>
              <a:lnSpc>
                <a:spcPct val="20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20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20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4" name="テキスト ボックス 23">
            <a:extLst>
              <a:ext uri="{FF2B5EF4-FFF2-40B4-BE49-F238E27FC236}">
                <a16:creationId xmlns:a16="http://schemas.microsoft.com/office/drawing/2014/main" id="{0658DCCD-EECE-AD09-5AA2-121178776295}"/>
              </a:ext>
            </a:extLst>
          </p:cNvPr>
          <p:cNvSpPr txBox="1"/>
          <p:nvPr/>
        </p:nvSpPr>
        <p:spPr>
          <a:xfrm>
            <a:off x="9577590" y="1828130"/>
            <a:ext cx="2148932" cy="1331134"/>
          </a:xfrm>
          <a:prstGeom prst="rect">
            <a:avLst/>
          </a:prstGeom>
          <a:noFill/>
        </p:spPr>
        <p:txBody>
          <a:bodyPr wrap="square" rtlCol="0">
            <a:spAutoFit/>
          </a:bodyPr>
          <a:lstStyle/>
          <a:p>
            <a:pPr>
              <a:lnSpc>
                <a:spcPct val="20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20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20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5" name="四角形: 角を丸くする 24">
            <a:extLst>
              <a:ext uri="{FF2B5EF4-FFF2-40B4-BE49-F238E27FC236}">
                <a16:creationId xmlns:a16="http://schemas.microsoft.com/office/drawing/2014/main" id="{86024A98-100C-0F48-E331-8138B36BFC59}"/>
              </a:ext>
            </a:extLst>
          </p:cNvPr>
          <p:cNvSpPr/>
          <p:nvPr/>
        </p:nvSpPr>
        <p:spPr>
          <a:xfrm>
            <a:off x="413797" y="4173453"/>
            <a:ext cx="3429893" cy="2008525"/>
          </a:xfrm>
          <a:prstGeom prst="roundRect">
            <a:avLst>
              <a:gd name="adj" fmla="val 2599"/>
            </a:avLst>
          </a:prstGeom>
          <a:solidFill>
            <a:schemeClr val="bg1"/>
          </a:solidFill>
          <a:ln w="3175">
            <a:solidFill>
              <a:srgbClr val="E0B92C"/>
            </a:solidFill>
          </a:ln>
          <a:effectLst>
            <a:outerShdw blurRad="127000" dist="38100" dir="5400000" algn="t" rotWithShape="0">
              <a:srgbClr val="D7B01F">
                <a:alpha val="1000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6" name="四角形: 角を丸くする 25">
            <a:extLst>
              <a:ext uri="{FF2B5EF4-FFF2-40B4-BE49-F238E27FC236}">
                <a16:creationId xmlns:a16="http://schemas.microsoft.com/office/drawing/2014/main" id="{FAA40497-3E78-35B6-4363-8856E824353A}"/>
              </a:ext>
            </a:extLst>
          </p:cNvPr>
          <p:cNvSpPr/>
          <p:nvPr/>
        </p:nvSpPr>
        <p:spPr>
          <a:xfrm>
            <a:off x="4385863" y="4149080"/>
            <a:ext cx="3429893" cy="2008525"/>
          </a:xfrm>
          <a:prstGeom prst="roundRect">
            <a:avLst>
              <a:gd name="adj" fmla="val 2434"/>
            </a:avLst>
          </a:prstGeom>
          <a:solidFill>
            <a:schemeClr val="bg1"/>
          </a:solidFill>
          <a:ln w="3175">
            <a:solidFill>
              <a:srgbClr val="E0B92C"/>
            </a:solidFill>
          </a:ln>
          <a:effectLst>
            <a:outerShdw blurRad="127000" dist="38100" dir="5400000" algn="t" rotWithShape="0">
              <a:srgbClr val="D7B01F">
                <a:alpha val="1000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7" name="四角形: 角を丸くする 26">
            <a:extLst>
              <a:ext uri="{FF2B5EF4-FFF2-40B4-BE49-F238E27FC236}">
                <a16:creationId xmlns:a16="http://schemas.microsoft.com/office/drawing/2014/main" id="{4E1D32B4-DAC5-EA50-5021-B9D25F2D6032}"/>
              </a:ext>
            </a:extLst>
          </p:cNvPr>
          <p:cNvSpPr/>
          <p:nvPr/>
        </p:nvSpPr>
        <p:spPr>
          <a:xfrm>
            <a:off x="8301317" y="4149080"/>
            <a:ext cx="3429893" cy="2013493"/>
          </a:xfrm>
          <a:prstGeom prst="roundRect">
            <a:avLst>
              <a:gd name="adj" fmla="val 1774"/>
            </a:avLst>
          </a:prstGeom>
          <a:solidFill>
            <a:schemeClr val="bg1"/>
          </a:solidFill>
          <a:ln w="3175">
            <a:solidFill>
              <a:srgbClr val="E0B92C"/>
            </a:solidFill>
          </a:ln>
          <a:effectLst>
            <a:outerShdw blurRad="127000" dist="38100" dir="5400000" algn="t" rotWithShape="0">
              <a:srgbClr val="D7B01F">
                <a:alpha val="1000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8" name="Google Shape;231;p6">
            <a:extLst>
              <a:ext uri="{FF2B5EF4-FFF2-40B4-BE49-F238E27FC236}">
                <a16:creationId xmlns:a16="http://schemas.microsoft.com/office/drawing/2014/main" id="{23A30206-C568-3990-3F10-7B454921FBFC}"/>
              </a:ext>
            </a:extLst>
          </p:cNvPr>
          <p:cNvSpPr/>
          <p:nvPr/>
        </p:nvSpPr>
        <p:spPr>
          <a:xfrm>
            <a:off x="755858" y="3951977"/>
            <a:ext cx="2830800" cy="422530"/>
          </a:xfrm>
          <a:prstGeom prst="roundRect">
            <a:avLst>
              <a:gd name="adj" fmla="val 50000"/>
            </a:avLst>
          </a:prstGeom>
          <a:solidFill>
            <a:schemeClr val="bg1"/>
          </a:solidFill>
          <a:ln w="12700">
            <a:solidFill>
              <a:srgbClr val="E0B92C"/>
            </a:solidFill>
          </a:ln>
        </p:spPr>
        <p:txBody>
          <a:bodyPr spcFirstLastPara="1" wrap="square" lIns="91425" tIns="45700" rIns="91425" bIns="45700" anchor="ctr" anchorCtr="0">
            <a:noAutofit/>
          </a:bodyPr>
          <a:lstStyle/>
          <a:p>
            <a:pPr marL="0" marR="0" lvl="0" indent="0" algn="ctr" rtl="0">
              <a:lnSpc>
                <a:spcPct val="150000"/>
              </a:lnSpc>
              <a:spcBef>
                <a:spcPts val="0"/>
              </a:spcBef>
              <a:spcAft>
                <a:spcPts val="0"/>
              </a:spcAft>
              <a:buNone/>
            </a:pPr>
            <a:r>
              <a:rPr lang="ja-JP" altLang="en-US" sz="1400" b="1" dirty="0">
                <a:solidFill>
                  <a:schemeClr val="tx1">
                    <a:lumMod val="75000"/>
                    <a:lumOff val="25000"/>
                  </a:schemeClr>
                </a:solidFill>
                <a:latin typeface="メイリオ" panose="020B0604030504040204" pitchFamily="50" charset="-128"/>
                <a:ea typeface="メイリオ" panose="020B0604030504040204" pitchFamily="50" charset="-128"/>
                <a:cs typeface="Arial"/>
                <a:sym typeface="Arial"/>
              </a:rPr>
              <a:t>テキスト</a:t>
            </a:r>
            <a:endParaRPr sz="1400" b="1" dirty="0">
              <a:solidFill>
                <a:schemeClr val="tx1">
                  <a:lumMod val="75000"/>
                  <a:lumOff val="25000"/>
                </a:schemeClr>
              </a:solidFill>
              <a:latin typeface="メイリオ" panose="020B0604030504040204" pitchFamily="50" charset="-128"/>
              <a:ea typeface="メイリオ" panose="020B0604030504040204" pitchFamily="50" charset="-128"/>
              <a:cs typeface="Arial"/>
              <a:sym typeface="Arial"/>
            </a:endParaRPr>
          </a:p>
        </p:txBody>
      </p:sp>
      <p:sp>
        <p:nvSpPr>
          <p:cNvPr id="30" name="Google Shape;232;p6">
            <a:extLst>
              <a:ext uri="{FF2B5EF4-FFF2-40B4-BE49-F238E27FC236}">
                <a16:creationId xmlns:a16="http://schemas.microsoft.com/office/drawing/2014/main" id="{C106963C-13E0-9C7B-DBDD-72B410404D1A}"/>
              </a:ext>
            </a:extLst>
          </p:cNvPr>
          <p:cNvSpPr/>
          <p:nvPr/>
        </p:nvSpPr>
        <p:spPr>
          <a:xfrm>
            <a:off x="4687051" y="3951977"/>
            <a:ext cx="2812166" cy="422530"/>
          </a:xfrm>
          <a:prstGeom prst="roundRect">
            <a:avLst>
              <a:gd name="adj" fmla="val 50000"/>
            </a:avLst>
          </a:prstGeom>
          <a:solidFill>
            <a:schemeClr val="bg1"/>
          </a:solidFill>
          <a:ln w="12700">
            <a:solidFill>
              <a:srgbClr val="E0B92C"/>
            </a:solidFill>
          </a:ln>
        </p:spPr>
        <p:txBody>
          <a:bodyPr spcFirstLastPara="1" wrap="square" lIns="91425" tIns="45700" rIns="91425" bIns="45700" anchor="ctr" anchorCtr="0">
            <a:noAutofit/>
          </a:bodyPr>
          <a:lstStyle/>
          <a:p>
            <a:pPr marL="0" marR="0" lvl="0" indent="0" algn="ctr" rtl="0">
              <a:lnSpc>
                <a:spcPct val="150000"/>
              </a:lnSpc>
              <a:spcBef>
                <a:spcPts val="0"/>
              </a:spcBef>
              <a:spcAft>
                <a:spcPts val="0"/>
              </a:spcAft>
              <a:buNone/>
            </a:pPr>
            <a:r>
              <a:rPr lang="ja-JP" altLang="en-US" sz="1400" b="1" dirty="0">
                <a:solidFill>
                  <a:schemeClr val="tx1">
                    <a:lumMod val="75000"/>
                    <a:lumOff val="25000"/>
                  </a:schemeClr>
                </a:solidFill>
                <a:latin typeface="メイリオ" panose="020B0604030504040204" pitchFamily="50" charset="-128"/>
                <a:ea typeface="メイリオ" panose="020B0604030504040204" pitchFamily="50" charset="-128"/>
                <a:cs typeface="Arial"/>
                <a:sym typeface="Arial"/>
              </a:rPr>
              <a:t>テキスト</a:t>
            </a:r>
          </a:p>
        </p:txBody>
      </p:sp>
      <p:sp>
        <p:nvSpPr>
          <p:cNvPr id="32" name="Google Shape;233;p6">
            <a:extLst>
              <a:ext uri="{FF2B5EF4-FFF2-40B4-BE49-F238E27FC236}">
                <a16:creationId xmlns:a16="http://schemas.microsoft.com/office/drawing/2014/main" id="{DDD503C7-8664-671C-5805-C8886A969FBB}"/>
              </a:ext>
            </a:extLst>
          </p:cNvPr>
          <p:cNvSpPr/>
          <p:nvPr/>
        </p:nvSpPr>
        <p:spPr>
          <a:xfrm>
            <a:off x="8605119" y="3927604"/>
            <a:ext cx="2819174" cy="422530"/>
          </a:xfrm>
          <a:prstGeom prst="roundRect">
            <a:avLst>
              <a:gd name="adj" fmla="val 50000"/>
            </a:avLst>
          </a:prstGeom>
          <a:solidFill>
            <a:schemeClr val="bg1"/>
          </a:solidFill>
          <a:ln w="12700">
            <a:solidFill>
              <a:srgbClr val="E0B92C"/>
            </a:solidFill>
          </a:ln>
        </p:spPr>
        <p:txBody>
          <a:bodyPr spcFirstLastPara="1" wrap="square" lIns="91425" tIns="45700" rIns="91425" bIns="45700" anchor="ctr" anchorCtr="0">
            <a:noAutofit/>
          </a:bodyPr>
          <a:lstStyle/>
          <a:p>
            <a:pPr marL="0" marR="0" lvl="0" indent="0" algn="ctr" rtl="0">
              <a:lnSpc>
                <a:spcPct val="150000"/>
              </a:lnSpc>
              <a:spcBef>
                <a:spcPts val="0"/>
              </a:spcBef>
              <a:spcAft>
                <a:spcPts val="0"/>
              </a:spcAft>
              <a:buNone/>
            </a:pPr>
            <a:r>
              <a:rPr lang="ja-JP" altLang="en-US" sz="1400" b="1" dirty="0">
                <a:solidFill>
                  <a:schemeClr val="tx1">
                    <a:lumMod val="75000"/>
                    <a:lumOff val="25000"/>
                  </a:schemeClr>
                </a:solidFill>
                <a:latin typeface="メイリオ" panose="020B0604030504040204" pitchFamily="50" charset="-128"/>
                <a:ea typeface="メイリオ" panose="020B0604030504040204" pitchFamily="50" charset="-128"/>
                <a:cs typeface="Arial"/>
                <a:sym typeface="Arial"/>
              </a:rPr>
              <a:t>テキスト</a:t>
            </a:r>
          </a:p>
        </p:txBody>
      </p:sp>
      <p:sp>
        <p:nvSpPr>
          <p:cNvPr id="33" name="テキスト ボックス 32">
            <a:extLst>
              <a:ext uri="{FF2B5EF4-FFF2-40B4-BE49-F238E27FC236}">
                <a16:creationId xmlns:a16="http://schemas.microsoft.com/office/drawing/2014/main" id="{589D7CE4-F52A-CDE9-E86F-9B72151B597E}"/>
              </a:ext>
            </a:extLst>
          </p:cNvPr>
          <p:cNvSpPr txBox="1"/>
          <p:nvPr/>
        </p:nvSpPr>
        <p:spPr>
          <a:xfrm>
            <a:off x="623392" y="4561703"/>
            <a:ext cx="1019420" cy="1331134"/>
          </a:xfrm>
          <a:prstGeom prst="rect">
            <a:avLst/>
          </a:prstGeom>
          <a:noFill/>
        </p:spPr>
        <p:txBody>
          <a:bodyPr wrap="square" rtlCol="0">
            <a:spAutoFit/>
          </a:bodyPr>
          <a:lstStyle/>
          <a:p>
            <a:pPr>
              <a:lnSpc>
                <a:spcPct val="20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20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20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34" name="テキスト ボックス 33">
            <a:extLst>
              <a:ext uri="{FF2B5EF4-FFF2-40B4-BE49-F238E27FC236}">
                <a16:creationId xmlns:a16="http://schemas.microsoft.com/office/drawing/2014/main" id="{1C6A5D9A-3EBB-D40E-8FCC-7CA2DE0A9DC6}"/>
              </a:ext>
            </a:extLst>
          </p:cNvPr>
          <p:cNvSpPr txBox="1"/>
          <p:nvPr/>
        </p:nvSpPr>
        <p:spPr>
          <a:xfrm>
            <a:off x="1642812" y="4561703"/>
            <a:ext cx="2148932" cy="1331134"/>
          </a:xfrm>
          <a:prstGeom prst="rect">
            <a:avLst/>
          </a:prstGeom>
          <a:noFill/>
        </p:spPr>
        <p:txBody>
          <a:bodyPr wrap="square" rtlCol="0">
            <a:spAutoFit/>
          </a:bodyPr>
          <a:lstStyle/>
          <a:p>
            <a:pPr>
              <a:lnSpc>
                <a:spcPct val="20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20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20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35" name="テキスト ボックス 34">
            <a:extLst>
              <a:ext uri="{FF2B5EF4-FFF2-40B4-BE49-F238E27FC236}">
                <a16:creationId xmlns:a16="http://schemas.microsoft.com/office/drawing/2014/main" id="{ABA63B39-C8F2-2790-21DA-FA205CB7A455}"/>
              </a:ext>
            </a:extLst>
          </p:cNvPr>
          <p:cNvSpPr txBox="1"/>
          <p:nvPr/>
        </p:nvSpPr>
        <p:spPr>
          <a:xfrm>
            <a:off x="4646028" y="4561703"/>
            <a:ext cx="1019420" cy="1331134"/>
          </a:xfrm>
          <a:prstGeom prst="rect">
            <a:avLst/>
          </a:prstGeom>
          <a:noFill/>
        </p:spPr>
        <p:txBody>
          <a:bodyPr wrap="square" rtlCol="0">
            <a:spAutoFit/>
          </a:bodyPr>
          <a:lstStyle/>
          <a:p>
            <a:pPr>
              <a:lnSpc>
                <a:spcPct val="20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20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20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36" name="テキスト ボックス 35">
            <a:extLst>
              <a:ext uri="{FF2B5EF4-FFF2-40B4-BE49-F238E27FC236}">
                <a16:creationId xmlns:a16="http://schemas.microsoft.com/office/drawing/2014/main" id="{BF934298-33CD-D7DD-D822-AD51F5F2D637}"/>
              </a:ext>
            </a:extLst>
          </p:cNvPr>
          <p:cNvSpPr txBox="1"/>
          <p:nvPr/>
        </p:nvSpPr>
        <p:spPr>
          <a:xfrm>
            <a:off x="5665448" y="4561703"/>
            <a:ext cx="2148932" cy="1331134"/>
          </a:xfrm>
          <a:prstGeom prst="rect">
            <a:avLst/>
          </a:prstGeom>
          <a:noFill/>
        </p:spPr>
        <p:txBody>
          <a:bodyPr wrap="square" rtlCol="0">
            <a:spAutoFit/>
          </a:bodyPr>
          <a:lstStyle/>
          <a:p>
            <a:pPr>
              <a:lnSpc>
                <a:spcPct val="20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20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20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37" name="テキスト ボックス 36">
            <a:extLst>
              <a:ext uri="{FF2B5EF4-FFF2-40B4-BE49-F238E27FC236}">
                <a16:creationId xmlns:a16="http://schemas.microsoft.com/office/drawing/2014/main" id="{57D6256A-4740-126E-04CA-9DD5F0665C8B}"/>
              </a:ext>
            </a:extLst>
          </p:cNvPr>
          <p:cNvSpPr txBox="1"/>
          <p:nvPr/>
        </p:nvSpPr>
        <p:spPr>
          <a:xfrm>
            <a:off x="8558170" y="4561703"/>
            <a:ext cx="1019420" cy="1331134"/>
          </a:xfrm>
          <a:prstGeom prst="rect">
            <a:avLst/>
          </a:prstGeom>
          <a:noFill/>
        </p:spPr>
        <p:txBody>
          <a:bodyPr wrap="square" rtlCol="0">
            <a:spAutoFit/>
          </a:bodyPr>
          <a:lstStyle/>
          <a:p>
            <a:pPr>
              <a:lnSpc>
                <a:spcPct val="20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20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20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38" name="テキスト ボックス 37">
            <a:extLst>
              <a:ext uri="{FF2B5EF4-FFF2-40B4-BE49-F238E27FC236}">
                <a16:creationId xmlns:a16="http://schemas.microsoft.com/office/drawing/2014/main" id="{4ACB4A9B-5982-F0CC-AC56-08FB99448765}"/>
              </a:ext>
            </a:extLst>
          </p:cNvPr>
          <p:cNvSpPr txBox="1"/>
          <p:nvPr/>
        </p:nvSpPr>
        <p:spPr>
          <a:xfrm>
            <a:off x="9577590" y="4561703"/>
            <a:ext cx="2148932" cy="1331134"/>
          </a:xfrm>
          <a:prstGeom prst="rect">
            <a:avLst/>
          </a:prstGeom>
          <a:noFill/>
        </p:spPr>
        <p:txBody>
          <a:bodyPr wrap="square" rtlCol="0">
            <a:spAutoFit/>
          </a:bodyPr>
          <a:lstStyle/>
          <a:p>
            <a:pPr>
              <a:lnSpc>
                <a:spcPct val="20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20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20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3570618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CB915F-0DD2-47D6-80A2-24204A2658AB}"/>
              </a:ext>
            </a:extLst>
          </p:cNvPr>
          <p:cNvSpPr>
            <a:spLocks noGrp="1"/>
          </p:cNvSpPr>
          <p:nvPr>
            <p:ph type="title"/>
          </p:nvPr>
        </p:nvSpPr>
        <p:spPr>
          <a:xfrm>
            <a:off x="47328" y="54788"/>
            <a:ext cx="10972800" cy="422530"/>
          </a:xfrm>
        </p:spPr>
        <p:txBody>
          <a:bodyPr>
            <a:noAutofit/>
          </a:bodyPr>
          <a:lstStyle/>
          <a:p>
            <a:r>
              <a:rPr lang="ja-JP" altLang="en-US" dirty="0"/>
              <a:t>事例</a:t>
            </a:r>
            <a:endParaRPr kumimoji="1" lang="ja-JP" altLang="en-US" dirty="0"/>
          </a:p>
        </p:txBody>
      </p:sp>
      <p:sp>
        <p:nvSpPr>
          <p:cNvPr id="3" name="スライド番号プレースホルダー 2">
            <a:extLst>
              <a:ext uri="{FF2B5EF4-FFF2-40B4-BE49-F238E27FC236}">
                <a16:creationId xmlns:a16="http://schemas.microsoft.com/office/drawing/2014/main" id="{34A8ADBF-A3E3-48A5-B06A-B526E6DB0E79}"/>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32</a:t>
            </a:fld>
            <a:endParaRPr lang="ja-JP" altLang="en-US" b="1" dirty="0">
              <a:solidFill>
                <a:schemeClr val="bg1"/>
              </a:solidFill>
              <a:latin typeface="メイリオ" panose="020B0604030504040204" pitchFamily="50" charset="-128"/>
            </a:endParaRPr>
          </a:p>
        </p:txBody>
      </p:sp>
      <p:sp>
        <p:nvSpPr>
          <p:cNvPr id="4" name="タイトル 1">
            <a:extLst>
              <a:ext uri="{FF2B5EF4-FFF2-40B4-BE49-F238E27FC236}">
                <a16:creationId xmlns:a16="http://schemas.microsoft.com/office/drawing/2014/main" id="{02149AB1-EC9A-8D0C-ED6B-C420E5B66964}"/>
              </a:ext>
            </a:extLst>
          </p:cNvPr>
          <p:cNvSpPr txBox="1">
            <a:spLocks/>
          </p:cNvSpPr>
          <p:nvPr/>
        </p:nvSpPr>
        <p:spPr>
          <a:xfrm>
            <a:off x="409109" y="980728"/>
            <a:ext cx="10972800" cy="422530"/>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sz="2800" dirty="0">
                <a:solidFill>
                  <a:schemeClr val="tx1">
                    <a:lumMod val="75000"/>
                    <a:lumOff val="25000"/>
                  </a:schemeClr>
                </a:solidFill>
              </a:rPr>
              <a:t>キャッチコピーが入ります</a:t>
            </a:r>
          </a:p>
        </p:txBody>
      </p:sp>
      <p:sp>
        <p:nvSpPr>
          <p:cNvPr id="9" name="正方形/長方形 8">
            <a:extLst>
              <a:ext uri="{FF2B5EF4-FFF2-40B4-BE49-F238E27FC236}">
                <a16:creationId xmlns:a16="http://schemas.microsoft.com/office/drawing/2014/main" id="{DF1E1AAD-6D52-ACC8-59FE-D66F35C236EF}"/>
              </a:ext>
            </a:extLst>
          </p:cNvPr>
          <p:cNvSpPr/>
          <p:nvPr/>
        </p:nvSpPr>
        <p:spPr>
          <a:xfrm>
            <a:off x="409109" y="1801664"/>
            <a:ext cx="3504213" cy="1643856"/>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正方形/長方形 9">
            <a:extLst>
              <a:ext uri="{FF2B5EF4-FFF2-40B4-BE49-F238E27FC236}">
                <a16:creationId xmlns:a16="http://schemas.microsoft.com/office/drawing/2014/main" id="{B99A615F-789A-2C59-109F-18C913C97E3B}"/>
              </a:ext>
            </a:extLst>
          </p:cNvPr>
          <p:cNvSpPr/>
          <p:nvPr/>
        </p:nvSpPr>
        <p:spPr>
          <a:xfrm>
            <a:off x="4315708" y="1801664"/>
            <a:ext cx="3504213" cy="1643856"/>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7B38FE27-AE01-3F97-5D49-13F54CBC9CA0}"/>
              </a:ext>
            </a:extLst>
          </p:cNvPr>
          <p:cNvSpPr/>
          <p:nvPr/>
        </p:nvSpPr>
        <p:spPr>
          <a:xfrm>
            <a:off x="8222308" y="1801664"/>
            <a:ext cx="3504213" cy="1643856"/>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40CCB6CA-1CA3-0500-21ED-967F3F0377E7}"/>
              </a:ext>
            </a:extLst>
          </p:cNvPr>
          <p:cNvSpPr/>
          <p:nvPr/>
        </p:nvSpPr>
        <p:spPr>
          <a:xfrm>
            <a:off x="409109" y="4149080"/>
            <a:ext cx="3504213" cy="1643856"/>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1C8907D0-589D-1A40-7F9C-D2843EF34586}"/>
              </a:ext>
            </a:extLst>
          </p:cNvPr>
          <p:cNvSpPr/>
          <p:nvPr/>
        </p:nvSpPr>
        <p:spPr>
          <a:xfrm>
            <a:off x="4315708" y="4149080"/>
            <a:ext cx="3504213" cy="1643856"/>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6F815560-1923-5287-49F6-F6D8E398D003}"/>
              </a:ext>
            </a:extLst>
          </p:cNvPr>
          <p:cNvSpPr/>
          <p:nvPr/>
        </p:nvSpPr>
        <p:spPr>
          <a:xfrm>
            <a:off x="8222308" y="4149080"/>
            <a:ext cx="3504213" cy="1643856"/>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タイトル 1">
            <a:extLst>
              <a:ext uri="{FF2B5EF4-FFF2-40B4-BE49-F238E27FC236}">
                <a16:creationId xmlns:a16="http://schemas.microsoft.com/office/drawing/2014/main" id="{54BCD4D4-7139-D615-36C3-5C310580B0EA}"/>
              </a:ext>
            </a:extLst>
          </p:cNvPr>
          <p:cNvSpPr txBox="1">
            <a:spLocks/>
          </p:cNvSpPr>
          <p:nvPr/>
        </p:nvSpPr>
        <p:spPr>
          <a:xfrm>
            <a:off x="409109" y="3461296"/>
            <a:ext cx="3504213" cy="422530"/>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sz="1400" b="0" dirty="0">
                <a:solidFill>
                  <a:schemeClr val="tx1">
                    <a:lumMod val="75000"/>
                    <a:lumOff val="25000"/>
                  </a:schemeClr>
                </a:solidFill>
              </a:rPr>
              <a:t>テキストが入ります</a:t>
            </a:r>
          </a:p>
        </p:txBody>
      </p:sp>
      <p:sp>
        <p:nvSpPr>
          <p:cNvPr id="29" name="タイトル 1">
            <a:extLst>
              <a:ext uri="{FF2B5EF4-FFF2-40B4-BE49-F238E27FC236}">
                <a16:creationId xmlns:a16="http://schemas.microsoft.com/office/drawing/2014/main" id="{85326FC4-B4EC-1121-EC08-6CA3641A1D18}"/>
              </a:ext>
            </a:extLst>
          </p:cNvPr>
          <p:cNvSpPr txBox="1">
            <a:spLocks/>
          </p:cNvSpPr>
          <p:nvPr/>
        </p:nvSpPr>
        <p:spPr>
          <a:xfrm>
            <a:off x="4315707" y="3461296"/>
            <a:ext cx="3504213" cy="422530"/>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sz="1400" b="0" dirty="0">
                <a:solidFill>
                  <a:schemeClr val="tx1">
                    <a:lumMod val="75000"/>
                    <a:lumOff val="25000"/>
                  </a:schemeClr>
                </a:solidFill>
              </a:rPr>
              <a:t>テキストが入ります</a:t>
            </a:r>
          </a:p>
        </p:txBody>
      </p:sp>
      <p:sp>
        <p:nvSpPr>
          <p:cNvPr id="31" name="タイトル 1">
            <a:extLst>
              <a:ext uri="{FF2B5EF4-FFF2-40B4-BE49-F238E27FC236}">
                <a16:creationId xmlns:a16="http://schemas.microsoft.com/office/drawing/2014/main" id="{371B39C1-DB94-31DC-EAAB-46CF7EE347C8}"/>
              </a:ext>
            </a:extLst>
          </p:cNvPr>
          <p:cNvSpPr txBox="1">
            <a:spLocks/>
          </p:cNvSpPr>
          <p:nvPr/>
        </p:nvSpPr>
        <p:spPr>
          <a:xfrm>
            <a:off x="8222305" y="3461296"/>
            <a:ext cx="3504213" cy="422530"/>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sz="1400" b="0" dirty="0">
                <a:solidFill>
                  <a:schemeClr val="tx1">
                    <a:lumMod val="75000"/>
                    <a:lumOff val="25000"/>
                  </a:schemeClr>
                </a:solidFill>
              </a:rPr>
              <a:t>テキストが入ります</a:t>
            </a:r>
          </a:p>
        </p:txBody>
      </p:sp>
      <p:sp>
        <p:nvSpPr>
          <p:cNvPr id="42" name="タイトル 1">
            <a:extLst>
              <a:ext uri="{FF2B5EF4-FFF2-40B4-BE49-F238E27FC236}">
                <a16:creationId xmlns:a16="http://schemas.microsoft.com/office/drawing/2014/main" id="{39BFB5BF-515C-844B-1BC5-B332F0F59CEA}"/>
              </a:ext>
            </a:extLst>
          </p:cNvPr>
          <p:cNvSpPr txBox="1">
            <a:spLocks/>
          </p:cNvSpPr>
          <p:nvPr/>
        </p:nvSpPr>
        <p:spPr>
          <a:xfrm>
            <a:off x="409109" y="5792003"/>
            <a:ext cx="3504213" cy="422530"/>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sz="1400" b="0" dirty="0">
                <a:solidFill>
                  <a:schemeClr val="tx1">
                    <a:lumMod val="75000"/>
                    <a:lumOff val="25000"/>
                  </a:schemeClr>
                </a:solidFill>
              </a:rPr>
              <a:t>テキストが入ります</a:t>
            </a:r>
          </a:p>
        </p:txBody>
      </p:sp>
      <p:sp>
        <p:nvSpPr>
          <p:cNvPr id="43" name="タイトル 1">
            <a:extLst>
              <a:ext uri="{FF2B5EF4-FFF2-40B4-BE49-F238E27FC236}">
                <a16:creationId xmlns:a16="http://schemas.microsoft.com/office/drawing/2014/main" id="{75107438-A15A-0806-7563-2799D8656215}"/>
              </a:ext>
            </a:extLst>
          </p:cNvPr>
          <p:cNvSpPr txBox="1">
            <a:spLocks/>
          </p:cNvSpPr>
          <p:nvPr/>
        </p:nvSpPr>
        <p:spPr>
          <a:xfrm>
            <a:off x="4315707" y="5792003"/>
            <a:ext cx="3504213" cy="422530"/>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sz="1400" b="0" dirty="0">
                <a:solidFill>
                  <a:schemeClr val="tx1">
                    <a:lumMod val="75000"/>
                    <a:lumOff val="25000"/>
                  </a:schemeClr>
                </a:solidFill>
              </a:rPr>
              <a:t>テキストが入ります</a:t>
            </a:r>
          </a:p>
        </p:txBody>
      </p:sp>
      <p:sp>
        <p:nvSpPr>
          <p:cNvPr id="44" name="タイトル 1">
            <a:extLst>
              <a:ext uri="{FF2B5EF4-FFF2-40B4-BE49-F238E27FC236}">
                <a16:creationId xmlns:a16="http://schemas.microsoft.com/office/drawing/2014/main" id="{13C37184-928D-B8B0-6F4B-133B3C77EE41}"/>
              </a:ext>
            </a:extLst>
          </p:cNvPr>
          <p:cNvSpPr txBox="1">
            <a:spLocks/>
          </p:cNvSpPr>
          <p:nvPr/>
        </p:nvSpPr>
        <p:spPr>
          <a:xfrm>
            <a:off x="8222305" y="5792003"/>
            <a:ext cx="3504213" cy="422530"/>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sz="1400" b="0" dirty="0">
                <a:solidFill>
                  <a:schemeClr val="tx1">
                    <a:lumMod val="75000"/>
                    <a:lumOff val="25000"/>
                  </a:schemeClr>
                </a:solidFill>
              </a:rPr>
              <a:t>テキストが入ります</a:t>
            </a:r>
          </a:p>
        </p:txBody>
      </p:sp>
    </p:spTree>
    <p:extLst>
      <p:ext uri="{BB962C8B-B14F-4D97-AF65-F5344CB8AC3E}">
        <p14:creationId xmlns:p14="http://schemas.microsoft.com/office/powerpoint/2010/main" val="14308809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CB915F-0DD2-47D6-80A2-24204A2658AB}"/>
              </a:ext>
            </a:extLst>
          </p:cNvPr>
          <p:cNvSpPr>
            <a:spLocks noGrp="1"/>
          </p:cNvSpPr>
          <p:nvPr>
            <p:ph type="title"/>
          </p:nvPr>
        </p:nvSpPr>
        <p:spPr>
          <a:xfrm>
            <a:off x="47328" y="54788"/>
            <a:ext cx="10972800" cy="422530"/>
          </a:xfrm>
        </p:spPr>
        <p:txBody>
          <a:bodyPr>
            <a:noAutofit/>
          </a:bodyPr>
          <a:lstStyle/>
          <a:p>
            <a:r>
              <a:rPr lang="ja-JP" altLang="en-US" dirty="0"/>
              <a:t>事例</a:t>
            </a:r>
            <a:endParaRPr lang="ja-JP" altLang="en-US" sz="800" b="0" dirty="0">
              <a:solidFill>
                <a:srgbClr val="C00000"/>
              </a:solidFill>
            </a:endParaRPr>
          </a:p>
        </p:txBody>
      </p:sp>
      <p:sp>
        <p:nvSpPr>
          <p:cNvPr id="3" name="スライド番号プレースホルダー 2">
            <a:extLst>
              <a:ext uri="{FF2B5EF4-FFF2-40B4-BE49-F238E27FC236}">
                <a16:creationId xmlns:a16="http://schemas.microsoft.com/office/drawing/2014/main" id="{34A8ADBF-A3E3-48A5-B06A-B526E6DB0E79}"/>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33</a:t>
            </a:fld>
            <a:endParaRPr lang="ja-JP" altLang="en-US" b="1" dirty="0">
              <a:solidFill>
                <a:schemeClr val="bg1"/>
              </a:solidFill>
              <a:latin typeface="メイリオ" panose="020B0604030504040204" pitchFamily="50" charset="-128"/>
            </a:endParaRPr>
          </a:p>
        </p:txBody>
      </p:sp>
      <p:grpSp>
        <p:nvGrpSpPr>
          <p:cNvPr id="45" name="グループ化 44">
            <a:extLst>
              <a:ext uri="{FF2B5EF4-FFF2-40B4-BE49-F238E27FC236}">
                <a16:creationId xmlns:a16="http://schemas.microsoft.com/office/drawing/2014/main" id="{11B8FE1A-4F35-E4CC-E581-97CED6335BB7}"/>
              </a:ext>
            </a:extLst>
          </p:cNvPr>
          <p:cNvGrpSpPr/>
          <p:nvPr/>
        </p:nvGrpSpPr>
        <p:grpSpPr>
          <a:xfrm>
            <a:off x="6096000" y="1374805"/>
            <a:ext cx="0" cy="4564310"/>
            <a:chOff x="6096000" y="1374805"/>
            <a:chExt cx="0" cy="4564310"/>
          </a:xfrm>
        </p:grpSpPr>
        <p:cxnSp>
          <p:nvCxnSpPr>
            <p:cNvPr id="21" name="直線コネクタ 20">
              <a:extLst>
                <a:ext uri="{FF2B5EF4-FFF2-40B4-BE49-F238E27FC236}">
                  <a16:creationId xmlns:a16="http://schemas.microsoft.com/office/drawing/2014/main" id="{FCC716B1-B2D0-B268-CB95-34C4A498ADED}"/>
                </a:ext>
              </a:extLst>
            </p:cNvPr>
            <p:cNvCxnSpPr>
              <a:cxnSpLocks/>
            </p:cNvCxnSpPr>
            <p:nvPr/>
          </p:nvCxnSpPr>
          <p:spPr>
            <a:xfrm>
              <a:off x="6096000" y="1374805"/>
              <a:ext cx="0" cy="2170753"/>
            </a:xfrm>
            <a:prstGeom prst="line">
              <a:avLst/>
            </a:prstGeom>
            <a:ln>
              <a:solidFill>
                <a:srgbClr val="E2C11F"/>
              </a:solidFill>
              <a:prstDash val="dash"/>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22BCD48D-7AAB-51C8-BAEA-635138539928}"/>
                </a:ext>
              </a:extLst>
            </p:cNvPr>
            <p:cNvCxnSpPr>
              <a:cxnSpLocks/>
            </p:cNvCxnSpPr>
            <p:nvPr/>
          </p:nvCxnSpPr>
          <p:spPr>
            <a:xfrm>
              <a:off x="6096000" y="3826933"/>
              <a:ext cx="0" cy="2112182"/>
            </a:xfrm>
            <a:prstGeom prst="line">
              <a:avLst/>
            </a:prstGeom>
            <a:ln>
              <a:solidFill>
                <a:srgbClr val="E2C11F"/>
              </a:solidFill>
              <a:prstDash val="dash"/>
            </a:ln>
          </p:spPr>
          <p:style>
            <a:lnRef idx="1">
              <a:schemeClr val="accent1"/>
            </a:lnRef>
            <a:fillRef idx="0">
              <a:schemeClr val="accent1"/>
            </a:fillRef>
            <a:effectRef idx="0">
              <a:schemeClr val="accent1"/>
            </a:effectRef>
            <a:fontRef idx="minor">
              <a:schemeClr val="tx1"/>
            </a:fontRef>
          </p:style>
        </p:cxnSp>
      </p:grpSp>
      <p:sp>
        <p:nvSpPr>
          <p:cNvPr id="13" name="正方形/長方形 12">
            <a:extLst>
              <a:ext uri="{FF2B5EF4-FFF2-40B4-BE49-F238E27FC236}">
                <a16:creationId xmlns:a16="http://schemas.microsoft.com/office/drawing/2014/main" id="{14ADC12D-A31C-7F57-3512-167D46B04546}"/>
              </a:ext>
            </a:extLst>
          </p:cNvPr>
          <p:cNvSpPr/>
          <p:nvPr/>
        </p:nvSpPr>
        <p:spPr>
          <a:xfrm>
            <a:off x="629022" y="1492076"/>
            <a:ext cx="5466975" cy="400110"/>
          </a:xfrm>
          <a:prstGeom prst="rect">
            <a:avLst/>
          </a:prstGeom>
        </p:spPr>
        <p:txBody>
          <a:bodyPr wrap="square">
            <a:spAutoFit/>
          </a:bodyPr>
          <a:lstStyle/>
          <a:p>
            <a:pPr algn="ctr">
              <a:spcBef>
                <a:spcPts val="400"/>
              </a:spcBef>
              <a:spcAft>
                <a:spcPts val="400"/>
              </a:spcAft>
            </a:pPr>
            <a:r>
              <a:rPr lang="ja-JP" altLang="en-US" sz="2000" b="1"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a:t>
            </a:r>
            <a:endParaRPr lang="en-US" altLang="ja-JP" sz="2000" b="1"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32" name="正方形/長方形 31">
            <a:extLst>
              <a:ext uri="{FF2B5EF4-FFF2-40B4-BE49-F238E27FC236}">
                <a16:creationId xmlns:a16="http://schemas.microsoft.com/office/drawing/2014/main" id="{7F3FCFCE-2AE4-B003-045F-79CAD262F48F}"/>
              </a:ext>
            </a:extLst>
          </p:cNvPr>
          <p:cNvSpPr/>
          <p:nvPr/>
        </p:nvSpPr>
        <p:spPr>
          <a:xfrm>
            <a:off x="1576856" y="1927510"/>
            <a:ext cx="3173036" cy="861774"/>
          </a:xfrm>
          <a:prstGeom prst="rect">
            <a:avLst/>
          </a:prstGeom>
        </p:spPr>
        <p:txBody>
          <a:bodyPr wrap="square">
            <a:spAutoFit/>
          </a:bodyPr>
          <a:lstStyle/>
          <a:p>
            <a:pPr algn="ctr">
              <a:spcBef>
                <a:spcPts val="400"/>
              </a:spcBef>
              <a:spcAft>
                <a:spcPts val="400"/>
              </a:spcAft>
            </a:pPr>
            <a:r>
              <a:rPr lang="en-US" altLang="ja-JP" sz="5000" b="1" dirty="0">
                <a:gradFill>
                  <a:gsLst>
                    <a:gs pos="0">
                      <a:srgbClr val="BF9A16"/>
                    </a:gs>
                    <a:gs pos="100000">
                      <a:srgbClr val="E2C11E"/>
                    </a:gs>
                  </a:gsLst>
                  <a:lin ang="0" scaled="1"/>
                </a:gradFill>
                <a:latin typeface="Arial" panose="020B0604020202020204" pitchFamily="34" charset="0"/>
                <a:ea typeface="メイリオ" panose="020B0604030504040204" pitchFamily="50" charset="-128"/>
                <a:cs typeface="Arial" panose="020B0604020202020204" pitchFamily="34" charset="0"/>
              </a:rPr>
              <a:t>00,000</a:t>
            </a:r>
          </a:p>
        </p:txBody>
      </p:sp>
      <p:sp>
        <p:nvSpPr>
          <p:cNvPr id="33" name="正方形/長方形 32">
            <a:extLst>
              <a:ext uri="{FF2B5EF4-FFF2-40B4-BE49-F238E27FC236}">
                <a16:creationId xmlns:a16="http://schemas.microsoft.com/office/drawing/2014/main" id="{6A3DDDF6-862A-4DC4-AF76-5BA5F8E75B7F}"/>
              </a:ext>
            </a:extLst>
          </p:cNvPr>
          <p:cNvSpPr/>
          <p:nvPr/>
        </p:nvSpPr>
        <p:spPr>
          <a:xfrm>
            <a:off x="629022" y="2932043"/>
            <a:ext cx="5466975" cy="276999"/>
          </a:xfrm>
          <a:prstGeom prst="rect">
            <a:avLst/>
          </a:prstGeom>
        </p:spPr>
        <p:txBody>
          <a:bodyPr wrap="square">
            <a:spAutoFit/>
          </a:bodyPr>
          <a:lstStyle/>
          <a:p>
            <a:pPr algn="ctr">
              <a:spcBef>
                <a:spcPts val="400"/>
              </a:spcBef>
              <a:spcAft>
                <a:spcPts val="400"/>
              </a:spcAft>
            </a:pPr>
            <a:r>
              <a:rPr lang="en-US" altLang="ja-JP" sz="1200" dirty="0">
                <a:solidFill>
                  <a:schemeClr val="tx1">
                    <a:lumMod val="50000"/>
                    <a:lumOff val="50000"/>
                  </a:schemeClr>
                </a:solidFill>
                <a:latin typeface="メイリオ" panose="020B0604030504040204" pitchFamily="50" charset="-128"/>
                <a:ea typeface="メイリオ" panose="020B0604030504040204" pitchFamily="50" charset="-128"/>
                <a:cs typeface="Arial" panose="020B0604020202020204" pitchFamily="34" charset="0"/>
              </a:rPr>
              <a:t>※</a:t>
            </a:r>
            <a:r>
              <a:rPr lang="ja-JP" altLang="en-US" sz="1200" dirty="0">
                <a:solidFill>
                  <a:schemeClr val="tx1">
                    <a:lumMod val="50000"/>
                    <a:lumOff val="50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テキストが入ります。テキストが入ります。テキストが入ります。</a:t>
            </a:r>
            <a:endParaRPr lang="en-US" altLang="ja-JP" sz="1200" dirty="0">
              <a:solidFill>
                <a:schemeClr val="tx1">
                  <a:lumMod val="50000"/>
                  <a:lumOff val="50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34" name="正方形/長方形 33">
            <a:extLst>
              <a:ext uri="{FF2B5EF4-FFF2-40B4-BE49-F238E27FC236}">
                <a16:creationId xmlns:a16="http://schemas.microsoft.com/office/drawing/2014/main" id="{F673D546-A272-0F19-7687-93644E1286A3}"/>
              </a:ext>
            </a:extLst>
          </p:cNvPr>
          <p:cNvSpPr/>
          <p:nvPr/>
        </p:nvSpPr>
        <p:spPr>
          <a:xfrm>
            <a:off x="4217251" y="2267880"/>
            <a:ext cx="1476648" cy="461665"/>
          </a:xfrm>
          <a:prstGeom prst="rect">
            <a:avLst/>
          </a:prstGeom>
        </p:spPr>
        <p:txBody>
          <a:bodyPr wrap="square">
            <a:spAutoFit/>
          </a:bodyPr>
          <a:lstStyle/>
          <a:p>
            <a:pPr>
              <a:spcBef>
                <a:spcPts val="400"/>
              </a:spcBef>
              <a:spcAft>
                <a:spcPts val="400"/>
              </a:spcAft>
            </a:pPr>
            <a:r>
              <a:rPr lang="ja-JP" altLang="en-US" sz="2400" b="1"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件</a:t>
            </a:r>
            <a:endParaRPr lang="en-US" altLang="ja-JP" sz="2400" b="1"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cxnSp>
        <p:nvCxnSpPr>
          <p:cNvPr id="20" name="直線コネクタ 19">
            <a:extLst>
              <a:ext uri="{FF2B5EF4-FFF2-40B4-BE49-F238E27FC236}">
                <a16:creationId xmlns:a16="http://schemas.microsoft.com/office/drawing/2014/main" id="{6E9CAD45-576A-D9E6-ED10-6E0A8ADE1B5F}"/>
              </a:ext>
            </a:extLst>
          </p:cNvPr>
          <p:cNvCxnSpPr>
            <a:cxnSpLocks/>
          </p:cNvCxnSpPr>
          <p:nvPr/>
        </p:nvCxnSpPr>
        <p:spPr>
          <a:xfrm>
            <a:off x="572792" y="3706550"/>
            <a:ext cx="5344223" cy="0"/>
          </a:xfrm>
          <a:prstGeom prst="line">
            <a:avLst/>
          </a:prstGeom>
          <a:ln>
            <a:solidFill>
              <a:srgbClr val="E2C11F"/>
            </a:solidFill>
            <a:prstDash val="dash"/>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4BFC4F6F-3E5E-BE7B-DE12-86AFE7A7378F}"/>
              </a:ext>
            </a:extLst>
          </p:cNvPr>
          <p:cNvCxnSpPr>
            <a:cxnSpLocks/>
          </p:cNvCxnSpPr>
          <p:nvPr/>
        </p:nvCxnSpPr>
        <p:spPr>
          <a:xfrm>
            <a:off x="6274986" y="3706550"/>
            <a:ext cx="5344223" cy="0"/>
          </a:xfrm>
          <a:prstGeom prst="line">
            <a:avLst/>
          </a:prstGeom>
          <a:ln>
            <a:solidFill>
              <a:srgbClr val="E2C11F"/>
            </a:solidFill>
            <a:prstDash val="dash"/>
          </a:ln>
        </p:spPr>
        <p:style>
          <a:lnRef idx="1">
            <a:schemeClr val="accent1"/>
          </a:lnRef>
          <a:fillRef idx="0">
            <a:schemeClr val="accent1"/>
          </a:fillRef>
          <a:effectRef idx="0">
            <a:schemeClr val="accent1"/>
          </a:effectRef>
          <a:fontRef idx="minor">
            <a:schemeClr val="tx1"/>
          </a:fontRef>
        </p:style>
      </p:cxnSp>
      <p:sp>
        <p:nvSpPr>
          <p:cNvPr id="17" name="正方形/長方形 16">
            <a:extLst>
              <a:ext uri="{FF2B5EF4-FFF2-40B4-BE49-F238E27FC236}">
                <a16:creationId xmlns:a16="http://schemas.microsoft.com/office/drawing/2014/main" id="{1FF4418C-FD6D-D2EC-FCB4-32BADB081622}"/>
              </a:ext>
            </a:extLst>
          </p:cNvPr>
          <p:cNvSpPr/>
          <p:nvPr/>
        </p:nvSpPr>
        <p:spPr>
          <a:xfrm>
            <a:off x="6303593" y="1492076"/>
            <a:ext cx="5466975" cy="400110"/>
          </a:xfrm>
          <a:prstGeom prst="rect">
            <a:avLst/>
          </a:prstGeom>
        </p:spPr>
        <p:txBody>
          <a:bodyPr wrap="square">
            <a:spAutoFit/>
          </a:bodyPr>
          <a:lstStyle/>
          <a:p>
            <a:pPr algn="ctr">
              <a:spcBef>
                <a:spcPts val="400"/>
              </a:spcBef>
              <a:spcAft>
                <a:spcPts val="400"/>
              </a:spcAft>
            </a:pPr>
            <a:r>
              <a:rPr lang="ja-JP" altLang="en-US" sz="2000" b="1"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a:t>
            </a:r>
            <a:endParaRPr lang="en-US" altLang="ja-JP" sz="2000" b="1"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18" name="正方形/長方形 17">
            <a:extLst>
              <a:ext uri="{FF2B5EF4-FFF2-40B4-BE49-F238E27FC236}">
                <a16:creationId xmlns:a16="http://schemas.microsoft.com/office/drawing/2014/main" id="{07636E62-A048-DF2E-1E41-7BF14EFFC2A3}"/>
              </a:ext>
            </a:extLst>
          </p:cNvPr>
          <p:cNvSpPr/>
          <p:nvPr/>
        </p:nvSpPr>
        <p:spPr>
          <a:xfrm>
            <a:off x="7251427" y="1927510"/>
            <a:ext cx="3173036" cy="861774"/>
          </a:xfrm>
          <a:prstGeom prst="rect">
            <a:avLst/>
          </a:prstGeom>
        </p:spPr>
        <p:txBody>
          <a:bodyPr wrap="square">
            <a:spAutoFit/>
          </a:bodyPr>
          <a:lstStyle/>
          <a:p>
            <a:pPr algn="ctr">
              <a:spcBef>
                <a:spcPts val="400"/>
              </a:spcBef>
              <a:spcAft>
                <a:spcPts val="400"/>
              </a:spcAft>
            </a:pPr>
            <a:r>
              <a:rPr lang="en-US" altLang="ja-JP" sz="5000" b="1" dirty="0">
                <a:gradFill>
                  <a:gsLst>
                    <a:gs pos="0">
                      <a:srgbClr val="BF9A16"/>
                    </a:gs>
                    <a:gs pos="100000">
                      <a:srgbClr val="E2C11E"/>
                    </a:gs>
                  </a:gsLst>
                  <a:lin ang="0" scaled="1"/>
                </a:gradFill>
                <a:latin typeface="Arial" panose="020B0604020202020204" pitchFamily="34" charset="0"/>
                <a:ea typeface="メイリオ" panose="020B0604030504040204" pitchFamily="50" charset="-128"/>
                <a:cs typeface="Arial" panose="020B0604020202020204" pitchFamily="34" charset="0"/>
              </a:rPr>
              <a:t>00,000</a:t>
            </a:r>
          </a:p>
        </p:txBody>
      </p:sp>
      <p:sp>
        <p:nvSpPr>
          <p:cNvPr id="19" name="正方形/長方形 18">
            <a:extLst>
              <a:ext uri="{FF2B5EF4-FFF2-40B4-BE49-F238E27FC236}">
                <a16:creationId xmlns:a16="http://schemas.microsoft.com/office/drawing/2014/main" id="{BF22BD6B-9EA5-43F9-27DE-BB39F7723528}"/>
              </a:ext>
            </a:extLst>
          </p:cNvPr>
          <p:cNvSpPr/>
          <p:nvPr/>
        </p:nvSpPr>
        <p:spPr>
          <a:xfrm>
            <a:off x="6303593" y="2932043"/>
            <a:ext cx="5466975" cy="276999"/>
          </a:xfrm>
          <a:prstGeom prst="rect">
            <a:avLst/>
          </a:prstGeom>
        </p:spPr>
        <p:txBody>
          <a:bodyPr wrap="square">
            <a:spAutoFit/>
          </a:bodyPr>
          <a:lstStyle/>
          <a:p>
            <a:pPr algn="ctr">
              <a:spcBef>
                <a:spcPts val="400"/>
              </a:spcBef>
              <a:spcAft>
                <a:spcPts val="400"/>
              </a:spcAft>
            </a:pPr>
            <a:r>
              <a:rPr lang="en-US" altLang="ja-JP" sz="1200" dirty="0">
                <a:solidFill>
                  <a:schemeClr val="tx1">
                    <a:lumMod val="50000"/>
                    <a:lumOff val="50000"/>
                  </a:schemeClr>
                </a:solidFill>
                <a:latin typeface="メイリオ" panose="020B0604030504040204" pitchFamily="50" charset="-128"/>
                <a:ea typeface="メイリオ" panose="020B0604030504040204" pitchFamily="50" charset="-128"/>
                <a:cs typeface="Arial" panose="020B0604020202020204" pitchFamily="34" charset="0"/>
              </a:rPr>
              <a:t>※</a:t>
            </a:r>
            <a:r>
              <a:rPr lang="ja-JP" altLang="en-US" sz="1200" dirty="0">
                <a:solidFill>
                  <a:schemeClr val="tx1">
                    <a:lumMod val="50000"/>
                    <a:lumOff val="50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テキストが入ります。テキストが入ります。テキストが入ります。</a:t>
            </a:r>
            <a:endParaRPr lang="en-US" altLang="ja-JP" sz="1200" dirty="0">
              <a:solidFill>
                <a:schemeClr val="tx1">
                  <a:lumMod val="50000"/>
                  <a:lumOff val="50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22" name="正方形/長方形 21">
            <a:extLst>
              <a:ext uri="{FF2B5EF4-FFF2-40B4-BE49-F238E27FC236}">
                <a16:creationId xmlns:a16="http://schemas.microsoft.com/office/drawing/2014/main" id="{23038A65-AD55-2A9E-7FCD-7CD44FDE6E4C}"/>
              </a:ext>
            </a:extLst>
          </p:cNvPr>
          <p:cNvSpPr/>
          <p:nvPr/>
        </p:nvSpPr>
        <p:spPr>
          <a:xfrm>
            <a:off x="9891822" y="2267880"/>
            <a:ext cx="1476648" cy="461665"/>
          </a:xfrm>
          <a:prstGeom prst="rect">
            <a:avLst/>
          </a:prstGeom>
        </p:spPr>
        <p:txBody>
          <a:bodyPr wrap="square">
            <a:spAutoFit/>
          </a:bodyPr>
          <a:lstStyle/>
          <a:p>
            <a:pPr>
              <a:spcBef>
                <a:spcPts val="400"/>
              </a:spcBef>
              <a:spcAft>
                <a:spcPts val="400"/>
              </a:spcAft>
            </a:pPr>
            <a:r>
              <a:rPr lang="ja-JP" altLang="en-US" sz="2400" b="1"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件</a:t>
            </a:r>
            <a:endParaRPr lang="en-US" altLang="ja-JP" sz="2400" b="1"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23" name="正方形/長方形 22">
            <a:extLst>
              <a:ext uri="{FF2B5EF4-FFF2-40B4-BE49-F238E27FC236}">
                <a16:creationId xmlns:a16="http://schemas.microsoft.com/office/drawing/2014/main" id="{644B4A1E-7CE9-7893-330D-CDA3C9B6080E}"/>
              </a:ext>
            </a:extLst>
          </p:cNvPr>
          <p:cNvSpPr/>
          <p:nvPr/>
        </p:nvSpPr>
        <p:spPr>
          <a:xfrm>
            <a:off x="629022" y="4043228"/>
            <a:ext cx="5466975" cy="400110"/>
          </a:xfrm>
          <a:prstGeom prst="rect">
            <a:avLst/>
          </a:prstGeom>
        </p:spPr>
        <p:txBody>
          <a:bodyPr wrap="square">
            <a:spAutoFit/>
          </a:bodyPr>
          <a:lstStyle/>
          <a:p>
            <a:pPr algn="ctr">
              <a:spcBef>
                <a:spcPts val="400"/>
              </a:spcBef>
              <a:spcAft>
                <a:spcPts val="400"/>
              </a:spcAft>
            </a:pPr>
            <a:r>
              <a:rPr lang="ja-JP" altLang="en-US" sz="2000" b="1"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a:t>
            </a:r>
            <a:endParaRPr lang="en-US" altLang="ja-JP" sz="2000" b="1"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24" name="正方形/長方形 23">
            <a:extLst>
              <a:ext uri="{FF2B5EF4-FFF2-40B4-BE49-F238E27FC236}">
                <a16:creationId xmlns:a16="http://schemas.microsoft.com/office/drawing/2014/main" id="{E606E8B1-663B-D0EB-8F7C-5ED35B9DB1F1}"/>
              </a:ext>
            </a:extLst>
          </p:cNvPr>
          <p:cNvSpPr/>
          <p:nvPr/>
        </p:nvSpPr>
        <p:spPr>
          <a:xfrm>
            <a:off x="1576856" y="4478662"/>
            <a:ext cx="3173036" cy="861774"/>
          </a:xfrm>
          <a:prstGeom prst="rect">
            <a:avLst/>
          </a:prstGeom>
        </p:spPr>
        <p:txBody>
          <a:bodyPr wrap="square">
            <a:spAutoFit/>
          </a:bodyPr>
          <a:lstStyle/>
          <a:p>
            <a:pPr algn="ctr">
              <a:spcBef>
                <a:spcPts val="400"/>
              </a:spcBef>
              <a:spcAft>
                <a:spcPts val="400"/>
              </a:spcAft>
            </a:pPr>
            <a:r>
              <a:rPr lang="en-US" altLang="ja-JP" sz="5000" b="1" dirty="0">
                <a:gradFill>
                  <a:gsLst>
                    <a:gs pos="0">
                      <a:srgbClr val="BF9A16"/>
                    </a:gs>
                    <a:gs pos="100000">
                      <a:srgbClr val="E2C11E"/>
                    </a:gs>
                  </a:gsLst>
                  <a:lin ang="0" scaled="1"/>
                </a:gradFill>
                <a:latin typeface="Arial" panose="020B0604020202020204" pitchFamily="34" charset="0"/>
                <a:ea typeface="メイリオ" panose="020B0604030504040204" pitchFamily="50" charset="-128"/>
                <a:cs typeface="Arial" panose="020B0604020202020204" pitchFamily="34" charset="0"/>
              </a:rPr>
              <a:t>00,000</a:t>
            </a:r>
          </a:p>
        </p:txBody>
      </p:sp>
      <p:sp>
        <p:nvSpPr>
          <p:cNvPr id="26" name="正方形/長方形 25">
            <a:extLst>
              <a:ext uri="{FF2B5EF4-FFF2-40B4-BE49-F238E27FC236}">
                <a16:creationId xmlns:a16="http://schemas.microsoft.com/office/drawing/2014/main" id="{5DE8A3F1-132D-23F3-79EE-3632FF03729D}"/>
              </a:ext>
            </a:extLst>
          </p:cNvPr>
          <p:cNvSpPr/>
          <p:nvPr/>
        </p:nvSpPr>
        <p:spPr>
          <a:xfrm>
            <a:off x="629022" y="5483195"/>
            <a:ext cx="5466975" cy="276999"/>
          </a:xfrm>
          <a:prstGeom prst="rect">
            <a:avLst/>
          </a:prstGeom>
        </p:spPr>
        <p:txBody>
          <a:bodyPr wrap="square">
            <a:spAutoFit/>
          </a:bodyPr>
          <a:lstStyle/>
          <a:p>
            <a:pPr algn="ctr">
              <a:spcBef>
                <a:spcPts val="400"/>
              </a:spcBef>
              <a:spcAft>
                <a:spcPts val="400"/>
              </a:spcAft>
            </a:pPr>
            <a:r>
              <a:rPr lang="en-US" altLang="ja-JP" sz="1200" dirty="0">
                <a:solidFill>
                  <a:schemeClr val="tx1">
                    <a:lumMod val="50000"/>
                    <a:lumOff val="50000"/>
                  </a:schemeClr>
                </a:solidFill>
                <a:latin typeface="メイリオ" panose="020B0604030504040204" pitchFamily="50" charset="-128"/>
                <a:ea typeface="メイリオ" panose="020B0604030504040204" pitchFamily="50" charset="-128"/>
                <a:cs typeface="Arial" panose="020B0604020202020204" pitchFamily="34" charset="0"/>
              </a:rPr>
              <a:t>※</a:t>
            </a:r>
            <a:r>
              <a:rPr lang="ja-JP" altLang="en-US" sz="1200" dirty="0">
                <a:solidFill>
                  <a:schemeClr val="tx1">
                    <a:lumMod val="50000"/>
                    <a:lumOff val="50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テキストが入ります。テキストが入ります。テキストが入ります。</a:t>
            </a:r>
            <a:endParaRPr lang="en-US" altLang="ja-JP" sz="1200" dirty="0">
              <a:solidFill>
                <a:schemeClr val="tx1">
                  <a:lumMod val="50000"/>
                  <a:lumOff val="50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28" name="正方形/長方形 27">
            <a:extLst>
              <a:ext uri="{FF2B5EF4-FFF2-40B4-BE49-F238E27FC236}">
                <a16:creationId xmlns:a16="http://schemas.microsoft.com/office/drawing/2014/main" id="{EE4307DE-71C1-C77A-2FD1-28BB67468194}"/>
              </a:ext>
            </a:extLst>
          </p:cNvPr>
          <p:cNvSpPr/>
          <p:nvPr/>
        </p:nvSpPr>
        <p:spPr>
          <a:xfrm>
            <a:off x="4217251" y="4819032"/>
            <a:ext cx="1476648" cy="461665"/>
          </a:xfrm>
          <a:prstGeom prst="rect">
            <a:avLst/>
          </a:prstGeom>
        </p:spPr>
        <p:txBody>
          <a:bodyPr wrap="square">
            <a:spAutoFit/>
          </a:bodyPr>
          <a:lstStyle/>
          <a:p>
            <a:pPr>
              <a:spcBef>
                <a:spcPts val="400"/>
              </a:spcBef>
              <a:spcAft>
                <a:spcPts val="400"/>
              </a:spcAft>
            </a:pPr>
            <a:r>
              <a:rPr lang="ja-JP" altLang="en-US" sz="2400" b="1"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件</a:t>
            </a:r>
            <a:endParaRPr lang="en-US" altLang="ja-JP" sz="2400" b="1"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29" name="正方形/長方形 28">
            <a:extLst>
              <a:ext uri="{FF2B5EF4-FFF2-40B4-BE49-F238E27FC236}">
                <a16:creationId xmlns:a16="http://schemas.microsoft.com/office/drawing/2014/main" id="{5AE447BD-96C6-35D0-B48D-27AFA099101A}"/>
              </a:ext>
            </a:extLst>
          </p:cNvPr>
          <p:cNvSpPr/>
          <p:nvPr/>
        </p:nvSpPr>
        <p:spPr>
          <a:xfrm>
            <a:off x="6303593" y="4043228"/>
            <a:ext cx="5466975" cy="400110"/>
          </a:xfrm>
          <a:prstGeom prst="rect">
            <a:avLst/>
          </a:prstGeom>
        </p:spPr>
        <p:txBody>
          <a:bodyPr wrap="square">
            <a:spAutoFit/>
          </a:bodyPr>
          <a:lstStyle/>
          <a:p>
            <a:pPr algn="ctr">
              <a:spcBef>
                <a:spcPts val="400"/>
              </a:spcBef>
              <a:spcAft>
                <a:spcPts val="400"/>
              </a:spcAft>
            </a:pPr>
            <a:r>
              <a:rPr lang="ja-JP" altLang="en-US" sz="2000" b="1"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a:t>
            </a:r>
            <a:endParaRPr lang="en-US" altLang="ja-JP" sz="2000" b="1"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30" name="正方形/長方形 29">
            <a:extLst>
              <a:ext uri="{FF2B5EF4-FFF2-40B4-BE49-F238E27FC236}">
                <a16:creationId xmlns:a16="http://schemas.microsoft.com/office/drawing/2014/main" id="{DD2793C4-DF7E-7D0A-2B5B-CF7100399BC6}"/>
              </a:ext>
            </a:extLst>
          </p:cNvPr>
          <p:cNvSpPr/>
          <p:nvPr/>
        </p:nvSpPr>
        <p:spPr>
          <a:xfrm>
            <a:off x="7251427" y="4478662"/>
            <a:ext cx="3173036" cy="861774"/>
          </a:xfrm>
          <a:prstGeom prst="rect">
            <a:avLst/>
          </a:prstGeom>
        </p:spPr>
        <p:txBody>
          <a:bodyPr wrap="square">
            <a:spAutoFit/>
          </a:bodyPr>
          <a:lstStyle/>
          <a:p>
            <a:pPr algn="ctr">
              <a:spcBef>
                <a:spcPts val="400"/>
              </a:spcBef>
              <a:spcAft>
                <a:spcPts val="400"/>
              </a:spcAft>
            </a:pPr>
            <a:r>
              <a:rPr lang="en-US" altLang="ja-JP" sz="5000" b="1" dirty="0">
                <a:gradFill>
                  <a:gsLst>
                    <a:gs pos="0">
                      <a:srgbClr val="BF9A16"/>
                    </a:gs>
                    <a:gs pos="100000">
                      <a:srgbClr val="E2C11E"/>
                    </a:gs>
                  </a:gsLst>
                  <a:lin ang="0" scaled="1"/>
                </a:gradFill>
                <a:latin typeface="Arial" panose="020B0604020202020204" pitchFamily="34" charset="0"/>
                <a:ea typeface="メイリオ" panose="020B0604030504040204" pitchFamily="50" charset="-128"/>
                <a:cs typeface="Arial" panose="020B0604020202020204" pitchFamily="34" charset="0"/>
              </a:rPr>
              <a:t>00,000</a:t>
            </a:r>
          </a:p>
        </p:txBody>
      </p:sp>
      <p:sp>
        <p:nvSpPr>
          <p:cNvPr id="43" name="正方形/長方形 42">
            <a:extLst>
              <a:ext uri="{FF2B5EF4-FFF2-40B4-BE49-F238E27FC236}">
                <a16:creationId xmlns:a16="http://schemas.microsoft.com/office/drawing/2014/main" id="{5336945E-999D-802A-6F08-56FD15822541}"/>
              </a:ext>
            </a:extLst>
          </p:cNvPr>
          <p:cNvSpPr/>
          <p:nvPr/>
        </p:nvSpPr>
        <p:spPr>
          <a:xfrm>
            <a:off x="6303593" y="5483195"/>
            <a:ext cx="5466975" cy="276999"/>
          </a:xfrm>
          <a:prstGeom prst="rect">
            <a:avLst/>
          </a:prstGeom>
        </p:spPr>
        <p:txBody>
          <a:bodyPr wrap="square">
            <a:spAutoFit/>
          </a:bodyPr>
          <a:lstStyle/>
          <a:p>
            <a:pPr algn="ctr">
              <a:spcBef>
                <a:spcPts val="400"/>
              </a:spcBef>
              <a:spcAft>
                <a:spcPts val="400"/>
              </a:spcAft>
            </a:pPr>
            <a:r>
              <a:rPr lang="en-US" altLang="ja-JP" sz="1200" dirty="0">
                <a:solidFill>
                  <a:schemeClr val="tx1">
                    <a:lumMod val="50000"/>
                    <a:lumOff val="50000"/>
                  </a:schemeClr>
                </a:solidFill>
                <a:latin typeface="メイリオ" panose="020B0604030504040204" pitchFamily="50" charset="-128"/>
                <a:ea typeface="メイリオ" panose="020B0604030504040204" pitchFamily="50" charset="-128"/>
                <a:cs typeface="Arial" panose="020B0604020202020204" pitchFamily="34" charset="0"/>
              </a:rPr>
              <a:t>※</a:t>
            </a:r>
            <a:r>
              <a:rPr lang="ja-JP" altLang="en-US" sz="1200" dirty="0">
                <a:solidFill>
                  <a:schemeClr val="tx1">
                    <a:lumMod val="50000"/>
                    <a:lumOff val="50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テキストが入ります。テキストが入ります。テキストが入ります。</a:t>
            </a:r>
            <a:endParaRPr lang="en-US" altLang="ja-JP" sz="1200" dirty="0">
              <a:solidFill>
                <a:schemeClr val="tx1">
                  <a:lumMod val="50000"/>
                  <a:lumOff val="50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44" name="正方形/長方形 43">
            <a:extLst>
              <a:ext uri="{FF2B5EF4-FFF2-40B4-BE49-F238E27FC236}">
                <a16:creationId xmlns:a16="http://schemas.microsoft.com/office/drawing/2014/main" id="{BB66FDE8-33C0-E9C0-B694-3565DA9DC678}"/>
              </a:ext>
            </a:extLst>
          </p:cNvPr>
          <p:cNvSpPr/>
          <p:nvPr/>
        </p:nvSpPr>
        <p:spPr>
          <a:xfrm>
            <a:off x="9891822" y="4819032"/>
            <a:ext cx="1476648" cy="461665"/>
          </a:xfrm>
          <a:prstGeom prst="rect">
            <a:avLst/>
          </a:prstGeom>
        </p:spPr>
        <p:txBody>
          <a:bodyPr wrap="square">
            <a:spAutoFit/>
          </a:bodyPr>
          <a:lstStyle/>
          <a:p>
            <a:pPr>
              <a:spcBef>
                <a:spcPts val="400"/>
              </a:spcBef>
              <a:spcAft>
                <a:spcPts val="400"/>
              </a:spcAft>
            </a:pPr>
            <a:r>
              <a:rPr lang="ja-JP" altLang="en-US" sz="2400" b="1"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件</a:t>
            </a:r>
            <a:endParaRPr lang="en-US" altLang="ja-JP" sz="2400" b="1"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1018060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A83BB2-E3E6-A935-D5FF-6732955C5A0A}"/>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7AE42B2B-7E14-5127-EA1C-46A9076020C0}"/>
              </a:ext>
            </a:extLst>
          </p:cNvPr>
          <p:cNvSpPr>
            <a:spLocks noGrp="1"/>
          </p:cNvSpPr>
          <p:nvPr>
            <p:ph type="title"/>
          </p:nvPr>
        </p:nvSpPr>
        <p:spPr>
          <a:xfrm>
            <a:off x="47328" y="54788"/>
            <a:ext cx="10972800" cy="422530"/>
          </a:xfrm>
        </p:spPr>
        <p:txBody>
          <a:bodyPr>
            <a:noAutofit/>
          </a:bodyPr>
          <a:lstStyle/>
          <a:p>
            <a:r>
              <a:rPr lang="ja-JP" altLang="en-US" dirty="0"/>
              <a:t>事例</a:t>
            </a:r>
            <a:endParaRPr kumimoji="1" lang="ja-JP" altLang="en-US" dirty="0"/>
          </a:p>
        </p:txBody>
      </p:sp>
      <p:sp>
        <p:nvSpPr>
          <p:cNvPr id="3" name="スライド番号プレースホルダー 2">
            <a:extLst>
              <a:ext uri="{FF2B5EF4-FFF2-40B4-BE49-F238E27FC236}">
                <a16:creationId xmlns:a16="http://schemas.microsoft.com/office/drawing/2014/main" id="{1C3ABAF0-0B07-09A7-9427-50B885C41432}"/>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34</a:t>
            </a:fld>
            <a:endParaRPr lang="ja-JP" altLang="en-US" b="1" dirty="0">
              <a:solidFill>
                <a:schemeClr val="bg1"/>
              </a:solidFill>
              <a:latin typeface="メイリオ" panose="020B0604030504040204" pitchFamily="50" charset="-128"/>
            </a:endParaRPr>
          </a:p>
        </p:txBody>
      </p:sp>
      <p:sp>
        <p:nvSpPr>
          <p:cNvPr id="4" name="タイトル 1">
            <a:extLst>
              <a:ext uri="{FF2B5EF4-FFF2-40B4-BE49-F238E27FC236}">
                <a16:creationId xmlns:a16="http://schemas.microsoft.com/office/drawing/2014/main" id="{F51B0D91-C699-BF68-1A30-65DEBFB51110}"/>
              </a:ext>
            </a:extLst>
          </p:cNvPr>
          <p:cNvSpPr txBox="1">
            <a:spLocks/>
          </p:cNvSpPr>
          <p:nvPr/>
        </p:nvSpPr>
        <p:spPr>
          <a:xfrm>
            <a:off x="609600" y="1196752"/>
            <a:ext cx="10972800" cy="422530"/>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algn="ctr"/>
            <a:r>
              <a:rPr lang="ja-JP" altLang="en-US" sz="2800" dirty="0">
                <a:solidFill>
                  <a:schemeClr val="tx1">
                    <a:lumMod val="75000"/>
                    <a:lumOff val="25000"/>
                  </a:schemeClr>
                </a:solidFill>
              </a:rPr>
              <a:t>キャッチコピーが入ります</a:t>
            </a:r>
          </a:p>
        </p:txBody>
      </p:sp>
      <p:sp>
        <p:nvSpPr>
          <p:cNvPr id="23" name="四角形: 角を丸くする 22">
            <a:extLst>
              <a:ext uri="{FF2B5EF4-FFF2-40B4-BE49-F238E27FC236}">
                <a16:creationId xmlns:a16="http://schemas.microsoft.com/office/drawing/2014/main" id="{5D017482-4444-F7DB-EA3D-73BA343853FF}"/>
              </a:ext>
            </a:extLst>
          </p:cNvPr>
          <p:cNvSpPr/>
          <p:nvPr/>
        </p:nvSpPr>
        <p:spPr>
          <a:xfrm>
            <a:off x="1289466" y="2060848"/>
            <a:ext cx="2052228" cy="1969460"/>
          </a:xfrm>
          <a:prstGeom prst="roundRect">
            <a:avLst>
              <a:gd name="adj" fmla="val 3571"/>
            </a:avLst>
          </a:prstGeom>
          <a:solidFill>
            <a:srgbClr val="FDFBF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24" name="四角形: 上の 2 つの角を丸める 23">
            <a:extLst>
              <a:ext uri="{FF2B5EF4-FFF2-40B4-BE49-F238E27FC236}">
                <a16:creationId xmlns:a16="http://schemas.microsoft.com/office/drawing/2014/main" id="{1FE715F1-A91D-34BA-AF0A-77A3BB43CE7A}"/>
              </a:ext>
            </a:extLst>
          </p:cNvPr>
          <p:cNvSpPr/>
          <p:nvPr/>
        </p:nvSpPr>
        <p:spPr>
          <a:xfrm>
            <a:off x="1289466" y="2060849"/>
            <a:ext cx="2052228" cy="447173"/>
          </a:xfrm>
          <a:prstGeom prst="round2SameRect">
            <a:avLst>
              <a:gd name="adj1" fmla="val 20800"/>
              <a:gd name="adj2" fmla="val 0"/>
            </a:avLst>
          </a:prstGeom>
          <a:solidFill>
            <a:srgbClr val="E0B92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latin typeface="メイリオ" panose="020B0604030504040204" pitchFamily="50" charset="-128"/>
                <a:ea typeface="メイリオ" panose="020B0604030504040204" pitchFamily="50" charset="-128"/>
              </a:rPr>
              <a:t>テキスト</a:t>
            </a:r>
          </a:p>
        </p:txBody>
      </p:sp>
      <p:sp>
        <p:nvSpPr>
          <p:cNvPr id="21" name="四角形: 角を丸くする 20">
            <a:extLst>
              <a:ext uri="{FF2B5EF4-FFF2-40B4-BE49-F238E27FC236}">
                <a16:creationId xmlns:a16="http://schemas.microsoft.com/office/drawing/2014/main" id="{8CA1ED4E-4157-C767-1F60-B50686FA2876}"/>
              </a:ext>
            </a:extLst>
          </p:cNvPr>
          <p:cNvSpPr/>
          <p:nvPr/>
        </p:nvSpPr>
        <p:spPr>
          <a:xfrm>
            <a:off x="3809746" y="2060848"/>
            <a:ext cx="2052228" cy="1969460"/>
          </a:xfrm>
          <a:prstGeom prst="roundRect">
            <a:avLst>
              <a:gd name="adj" fmla="val 3571"/>
            </a:avLst>
          </a:prstGeom>
          <a:solidFill>
            <a:srgbClr val="FDFBF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22" name="四角形: 上の 2 つの角を丸める 21">
            <a:extLst>
              <a:ext uri="{FF2B5EF4-FFF2-40B4-BE49-F238E27FC236}">
                <a16:creationId xmlns:a16="http://schemas.microsoft.com/office/drawing/2014/main" id="{022DC6BE-0E1D-A144-BA94-893F12A3F106}"/>
              </a:ext>
            </a:extLst>
          </p:cNvPr>
          <p:cNvSpPr/>
          <p:nvPr/>
        </p:nvSpPr>
        <p:spPr>
          <a:xfrm>
            <a:off x="3809746" y="2060849"/>
            <a:ext cx="2052228" cy="447173"/>
          </a:xfrm>
          <a:prstGeom prst="round2SameRect">
            <a:avLst>
              <a:gd name="adj1" fmla="val 20800"/>
              <a:gd name="adj2" fmla="val 0"/>
            </a:avLst>
          </a:prstGeom>
          <a:solidFill>
            <a:srgbClr val="E0B92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latin typeface="メイリオ" panose="020B0604030504040204" pitchFamily="50" charset="-128"/>
                <a:ea typeface="メイリオ" panose="020B0604030504040204" pitchFamily="50" charset="-128"/>
              </a:rPr>
              <a:t>テキスト</a:t>
            </a:r>
          </a:p>
        </p:txBody>
      </p:sp>
      <p:sp>
        <p:nvSpPr>
          <p:cNvPr id="18" name="四角形: 角を丸くする 17">
            <a:extLst>
              <a:ext uri="{FF2B5EF4-FFF2-40B4-BE49-F238E27FC236}">
                <a16:creationId xmlns:a16="http://schemas.microsoft.com/office/drawing/2014/main" id="{143C2A26-5357-51F7-0E38-BAE604DCD41C}"/>
              </a:ext>
            </a:extLst>
          </p:cNvPr>
          <p:cNvSpPr/>
          <p:nvPr/>
        </p:nvSpPr>
        <p:spPr>
          <a:xfrm>
            <a:off x="6330026" y="2060848"/>
            <a:ext cx="2052228" cy="1969460"/>
          </a:xfrm>
          <a:prstGeom prst="roundRect">
            <a:avLst>
              <a:gd name="adj" fmla="val 3571"/>
            </a:avLst>
          </a:prstGeom>
          <a:solidFill>
            <a:srgbClr val="FDFBF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20" name="四角形: 上の 2 つの角を丸める 19">
            <a:extLst>
              <a:ext uri="{FF2B5EF4-FFF2-40B4-BE49-F238E27FC236}">
                <a16:creationId xmlns:a16="http://schemas.microsoft.com/office/drawing/2014/main" id="{F57ACF75-6560-0376-F917-3DD5C80AC6B4}"/>
              </a:ext>
            </a:extLst>
          </p:cNvPr>
          <p:cNvSpPr/>
          <p:nvPr/>
        </p:nvSpPr>
        <p:spPr>
          <a:xfrm>
            <a:off x="6330026" y="2060849"/>
            <a:ext cx="2052228" cy="447173"/>
          </a:xfrm>
          <a:prstGeom prst="round2SameRect">
            <a:avLst>
              <a:gd name="adj1" fmla="val 20800"/>
              <a:gd name="adj2" fmla="val 0"/>
            </a:avLst>
          </a:prstGeom>
          <a:solidFill>
            <a:srgbClr val="E0B92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latin typeface="メイリオ" panose="020B0604030504040204" pitchFamily="50" charset="-128"/>
                <a:ea typeface="メイリオ" panose="020B0604030504040204" pitchFamily="50" charset="-128"/>
              </a:rPr>
              <a:t>テキスト</a:t>
            </a:r>
          </a:p>
        </p:txBody>
      </p:sp>
      <p:sp>
        <p:nvSpPr>
          <p:cNvPr id="15" name="四角形: 角を丸くする 14">
            <a:extLst>
              <a:ext uri="{FF2B5EF4-FFF2-40B4-BE49-F238E27FC236}">
                <a16:creationId xmlns:a16="http://schemas.microsoft.com/office/drawing/2014/main" id="{E052E1F8-6A3A-3243-7C90-A6F1FFFBC58F}"/>
              </a:ext>
            </a:extLst>
          </p:cNvPr>
          <p:cNvSpPr/>
          <p:nvPr/>
        </p:nvSpPr>
        <p:spPr>
          <a:xfrm>
            <a:off x="8850306" y="2060848"/>
            <a:ext cx="2052228" cy="1969460"/>
          </a:xfrm>
          <a:prstGeom prst="roundRect">
            <a:avLst>
              <a:gd name="adj" fmla="val 3571"/>
            </a:avLst>
          </a:prstGeom>
          <a:solidFill>
            <a:srgbClr val="FDFBF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7" name="四角形: 上の 2 つの角を丸める 16">
            <a:extLst>
              <a:ext uri="{FF2B5EF4-FFF2-40B4-BE49-F238E27FC236}">
                <a16:creationId xmlns:a16="http://schemas.microsoft.com/office/drawing/2014/main" id="{BFBA6EF5-35F1-CBD0-9AF5-53E0AD31D716}"/>
              </a:ext>
            </a:extLst>
          </p:cNvPr>
          <p:cNvSpPr/>
          <p:nvPr/>
        </p:nvSpPr>
        <p:spPr>
          <a:xfrm>
            <a:off x="8850306" y="2060849"/>
            <a:ext cx="2052228" cy="447173"/>
          </a:xfrm>
          <a:prstGeom prst="round2SameRect">
            <a:avLst>
              <a:gd name="adj1" fmla="val 20800"/>
              <a:gd name="adj2" fmla="val 0"/>
            </a:avLst>
          </a:prstGeom>
          <a:solidFill>
            <a:srgbClr val="E0B92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latin typeface="メイリオ" panose="020B0604030504040204" pitchFamily="50" charset="-128"/>
                <a:ea typeface="メイリオ" panose="020B0604030504040204" pitchFamily="50" charset="-128"/>
              </a:rPr>
              <a:t>テキスト</a:t>
            </a:r>
          </a:p>
        </p:txBody>
      </p:sp>
      <p:sp>
        <p:nvSpPr>
          <p:cNvPr id="38" name="四角形: 角を丸くする 37">
            <a:extLst>
              <a:ext uri="{FF2B5EF4-FFF2-40B4-BE49-F238E27FC236}">
                <a16:creationId xmlns:a16="http://schemas.microsoft.com/office/drawing/2014/main" id="{1C62CE49-F765-E816-EA8F-91E90E1B3E86}"/>
              </a:ext>
            </a:extLst>
          </p:cNvPr>
          <p:cNvSpPr/>
          <p:nvPr/>
        </p:nvSpPr>
        <p:spPr>
          <a:xfrm>
            <a:off x="1289466" y="4417491"/>
            <a:ext cx="2052228" cy="1969460"/>
          </a:xfrm>
          <a:prstGeom prst="roundRect">
            <a:avLst>
              <a:gd name="adj" fmla="val 3571"/>
            </a:avLst>
          </a:prstGeom>
          <a:solidFill>
            <a:srgbClr val="FDFBF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39" name="四角形: 上の 2 つの角を丸める 38">
            <a:extLst>
              <a:ext uri="{FF2B5EF4-FFF2-40B4-BE49-F238E27FC236}">
                <a16:creationId xmlns:a16="http://schemas.microsoft.com/office/drawing/2014/main" id="{98F6FC05-230E-D530-06D6-5B287E723026}"/>
              </a:ext>
            </a:extLst>
          </p:cNvPr>
          <p:cNvSpPr/>
          <p:nvPr/>
        </p:nvSpPr>
        <p:spPr>
          <a:xfrm>
            <a:off x="1289466" y="4417492"/>
            <a:ext cx="2052228" cy="447173"/>
          </a:xfrm>
          <a:prstGeom prst="round2SameRect">
            <a:avLst>
              <a:gd name="adj1" fmla="val 20800"/>
              <a:gd name="adj2" fmla="val 0"/>
            </a:avLst>
          </a:prstGeom>
          <a:solidFill>
            <a:srgbClr val="E0B92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latin typeface="メイリオ" panose="020B0604030504040204" pitchFamily="50" charset="-128"/>
                <a:ea typeface="メイリオ" panose="020B0604030504040204" pitchFamily="50" charset="-128"/>
              </a:rPr>
              <a:t>テキスト</a:t>
            </a:r>
          </a:p>
        </p:txBody>
      </p:sp>
      <p:sp>
        <p:nvSpPr>
          <p:cNvPr id="36" name="四角形: 角を丸くする 35">
            <a:extLst>
              <a:ext uri="{FF2B5EF4-FFF2-40B4-BE49-F238E27FC236}">
                <a16:creationId xmlns:a16="http://schemas.microsoft.com/office/drawing/2014/main" id="{C15DC7A6-8132-3D0B-4D62-5AC564078096}"/>
              </a:ext>
            </a:extLst>
          </p:cNvPr>
          <p:cNvSpPr/>
          <p:nvPr/>
        </p:nvSpPr>
        <p:spPr>
          <a:xfrm>
            <a:off x="3809746" y="4417491"/>
            <a:ext cx="2052228" cy="1969460"/>
          </a:xfrm>
          <a:prstGeom prst="roundRect">
            <a:avLst>
              <a:gd name="adj" fmla="val 3571"/>
            </a:avLst>
          </a:prstGeom>
          <a:solidFill>
            <a:srgbClr val="FDFBF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37" name="四角形: 上の 2 つの角を丸める 36">
            <a:extLst>
              <a:ext uri="{FF2B5EF4-FFF2-40B4-BE49-F238E27FC236}">
                <a16:creationId xmlns:a16="http://schemas.microsoft.com/office/drawing/2014/main" id="{1541C0A0-8693-3044-96F7-C27C788A221D}"/>
              </a:ext>
            </a:extLst>
          </p:cNvPr>
          <p:cNvSpPr/>
          <p:nvPr/>
        </p:nvSpPr>
        <p:spPr>
          <a:xfrm>
            <a:off x="3809746" y="4417492"/>
            <a:ext cx="2052228" cy="447173"/>
          </a:xfrm>
          <a:prstGeom prst="round2SameRect">
            <a:avLst>
              <a:gd name="adj1" fmla="val 20800"/>
              <a:gd name="adj2" fmla="val 0"/>
            </a:avLst>
          </a:prstGeom>
          <a:solidFill>
            <a:srgbClr val="E0B92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latin typeface="メイリオ" panose="020B0604030504040204" pitchFamily="50" charset="-128"/>
                <a:ea typeface="メイリオ" panose="020B0604030504040204" pitchFamily="50" charset="-128"/>
              </a:rPr>
              <a:t>テキスト</a:t>
            </a:r>
          </a:p>
        </p:txBody>
      </p:sp>
      <p:sp>
        <p:nvSpPr>
          <p:cNvPr id="34" name="四角形: 角を丸くする 33">
            <a:extLst>
              <a:ext uri="{FF2B5EF4-FFF2-40B4-BE49-F238E27FC236}">
                <a16:creationId xmlns:a16="http://schemas.microsoft.com/office/drawing/2014/main" id="{CD1B3436-7FE0-2A47-13AB-644B88BA0444}"/>
              </a:ext>
            </a:extLst>
          </p:cNvPr>
          <p:cNvSpPr/>
          <p:nvPr/>
        </p:nvSpPr>
        <p:spPr>
          <a:xfrm>
            <a:off x="6330026" y="4417491"/>
            <a:ext cx="2052228" cy="1969460"/>
          </a:xfrm>
          <a:prstGeom prst="roundRect">
            <a:avLst>
              <a:gd name="adj" fmla="val 3571"/>
            </a:avLst>
          </a:prstGeom>
          <a:solidFill>
            <a:srgbClr val="FDFBF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35" name="四角形: 上の 2 つの角を丸める 34">
            <a:extLst>
              <a:ext uri="{FF2B5EF4-FFF2-40B4-BE49-F238E27FC236}">
                <a16:creationId xmlns:a16="http://schemas.microsoft.com/office/drawing/2014/main" id="{1C9BAD04-7293-88BC-8AFF-27B61881B819}"/>
              </a:ext>
            </a:extLst>
          </p:cNvPr>
          <p:cNvSpPr/>
          <p:nvPr/>
        </p:nvSpPr>
        <p:spPr>
          <a:xfrm>
            <a:off x="6330026" y="4417492"/>
            <a:ext cx="2052228" cy="447173"/>
          </a:xfrm>
          <a:prstGeom prst="round2SameRect">
            <a:avLst>
              <a:gd name="adj1" fmla="val 20800"/>
              <a:gd name="adj2" fmla="val 0"/>
            </a:avLst>
          </a:prstGeom>
          <a:solidFill>
            <a:srgbClr val="E0B92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latin typeface="メイリオ" panose="020B0604030504040204" pitchFamily="50" charset="-128"/>
                <a:ea typeface="メイリオ" panose="020B0604030504040204" pitchFamily="50" charset="-128"/>
              </a:rPr>
              <a:t>テキスト</a:t>
            </a:r>
          </a:p>
        </p:txBody>
      </p:sp>
      <p:sp>
        <p:nvSpPr>
          <p:cNvPr id="32" name="四角形: 角を丸くする 31">
            <a:extLst>
              <a:ext uri="{FF2B5EF4-FFF2-40B4-BE49-F238E27FC236}">
                <a16:creationId xmlns:a16="http://schemas.microsoft.com/office/drawing/2014/main" id="{0D06EEEA-80C0-004F-C992-440E7FF759B1}"/>
              </a:ext>
            </a:extLst>
          </p:cNvPr>
          <p:cNvSpPr/>
          <p:nvPr/>
        </p:nvSpPr>
        <p:spPr>
          <a:xfrm>
            <a:off x="8850306" y="4417491"/>
            <a:ext cx="2052228" cy="1969460"/>
          </a:xfrm>
          <a:prstGeom prst="roundRect">
            <a:avLst>
              <a:gd name="adj" fmla="val 3571"/>
            </a:avLst>
          </a:prstGeom>
          <a:solidFill>
            <a:srgbClr val="FDFBF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33" name="四角形: 上の 2 つの角を丸める 32">
            <a:extLst>
              <a:ext uri="{FF2B5EF4-FFF2-40B4-BE49-F238E27FC236}">
                <a16:creationId xmlns:a16="http://schemas.microsoft.com/office/drawing/2014/main" id="{3E20FC5F-442A-8F00-F460-EE27E5774AC4}"/>
              </a:ext>
            </a:extLst>
          </p:cNvPr>
          <p:cNvSpPr/>
          <p:nvPr/>
        </p:nvSpPr>
        <p:spPr>
          <a:xfrm>
            <a:off x="8850306" y="4417492"/>
            <a:ext cx="2052228" cy="447173"/>
          </a:xfrm>
          <a:prstGeom prst="round2SameRect">
            <a:avLst>
              <a:gd name="adj1" fmla="val 20800"/>
              <a:gd name="adj2" fmla="val 0"/>
            </a:avLst>
          </a:prstGeom>
          <a:solidFill>
            <a:srgbClr val="E0B92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latin typeface="メイリオ" panose="020B0604030504040204" pitchFamily="50" charset="-128"/>
                <a:ea typeface="メイリオ" panose="020B0604030504040204" pitchFamily="50" charset="-128"/>
              </a:rPr>
              <a:t>テキスト</a:t>
            </a:r>
          </a:p>
        </p:txBody>
      </p:sp>
    </p:spTree>
    <p:extLst>
      <p:ext uri="{BB962C8B-B14F-4D97-AF65-F5344CB8AC3E}">
        <p14:creationId xmlns:p14="http://schemas.microsoft.com/office/powerpoint/2010/main" val="29961389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FAC2E9-C720-900D-15EA-9EF67A959B59}"/>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62142AE0-9EC1-FACA-8D41-F33C0D653B68}"/>
              </a:ext>
            </a:extLst>
          </p:cNvPr>
          <p:cNvSpPr>
            <a:spLocks noGrp="1"/>
          </p:cNvSpPr>
          <p:nvPr>
            <p:ph type="title"/>
          </p:nvPr>
        </p:nvSpPr>
        <p:spPr>
          <a:xfrm>
            <a:off x="47328" y="54788"/>
            <a:ext cx="10972800" cy="422530"/>
          </a:xfrm>
        </p:spPr>
        <p:txBody>
          <a:bodyPr>
            <a:noAutofit/>
          </a:bodyPr>
          <a:lstStyle/>
          <a:p>
            <a:r>
              <a:rPr lang="ja-JP" altLang="en-US" dirty="0"/>
              <a:t>表（簡易</a:t>
            </a:r>
            <a:r>
              <a:rPr lang="en-US" altLang="ja-JP" dirty="0" err="1"/>
              <a:t>ver</a:t>
            </a:r>
            <a:r>
              <a:rPr lang="ja-JP" altLang="en-US" dirty="0"/>
              <a:t>）</a:t>
            </a:r>
            <a:endParaRPr kumimoji="1" lang="ja-JP" altLang="en-US" sz="800" b="0" dirty="0">
              <a:solidFill>
                <a:srgbClr val="C00000"/>
              </a:solidFill>
            </a:endParaRPr>
          </a:p>
        </p:txBody>
      </p:sp>
      <p:sp>
        <p:nvSpPr>
          <p:cNvPr id="3" name="スライド番号プレースホルダー 2">
            <a:extLst>
              <a:ext uri="{FF2B5EF4-FFF2-40B4-BE49-F238E27FC236}">
                <a16:creationId xmlns:a16="http://schemas.microsoft.com/office/drawing/2014/main" id="{9C354DAF-EED7-2E17-25A8-249980362BB9}"/>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35</a:t>
            </a:fld>
            <a:endParaRPr lang="ja-JP" altLang="en-US" b="1" dirty="0">
              <a:solidFill>
                <a:schemeClr val="bg1"/>
              </a:solidFill>
              <a:latin typeface="メイリオ" panose="020B0604030504040204" pitchFamily="50" charset="-128"/>
            </a:endParaRPr>
          </a:p>
        </p:txBody>
      </p:sp>
      <p:grpSp>
        <p:nvGrpSpPr>
          <p:cNvPr id="51" name="グループ化 50">
            <a:extLst>
              <a:ext uri="{FF2B5EF4-FFF2-40B4-BE49-F238E27FC236}">
                <a16:creationId xmlns:a16="http://schemas.microsoft.com/office/drawing/2014/main" id="{BD4781C1-E518-EC9E-03E1-71A646073959}"/>
              </a:ext>
            </a:extLst>
          </p:cNvPr>
          <p:cNvGrpSpPr/>
          <p:nvPr/>
        </p:nvGrpSpPr>
        <p:grpSpPr>
          <a:xfrm>
            <a:off x="528835" y="976005"/>
            <a:ext cx="11134330" cy="5341425"/>
            <a:chOff x="281270" y="976005"/>
            <a:chExt cx="11134330" cy="5341425"/>
          </a:xfrm>
        </p:grpSpPr>
        <p:sp>
          <p:nvSpPr>
            <p:cNvPr id="6" name="正方形/長方形 5">
              <a:extLst>
                <a:ext uri="{FF2B5EF4-FFF2-40B4-BE49-F238E27FC236}">
                  <a16:creationId xmlns:a16="http://schemas.microsoft.com/office/drawing/2014/main" id="{E1AF847B-0D06-C8DD-B301-51F95B1BFB02}"/>
                </a:ext>
              </a:extLst>
            </p:cNvPr>
            <p:cNvSpPr/>
            <p:nvPr/>
          </p:nvSpPr>
          <p:spPr>
            <a:xfrm>
              <a:off x="407368" y="1138520"/>
              <a:ext cx="2029950" cy="504056"/>
            </a:xfrm>
            <a:prstGeom prst="rect">
              <a:avLst/>
            </a:prstGeom>
            <a:solidFill>
              <a:srgbClr val="E0B9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kumimoji="1" lang="ja-JP" altLang="en-US" sz="1600" dirty="0">
                  <a:solidFill>
                    <a:schemeClr val="bg1"/>
                  </a:solidFill>
                  <a:latin typeface="メイリオ" panose="020B0604030504040204" pitchFamily="50" charset="-128"/>
                  <a:ea typeface="メイリオ" panose="020B0604030504040204" pitchFamily="50" charset="-128"/>
                </a:rPr>
                <a:t>プラン表</a:t>
              </a:r>
            </a:p>
          </p:txBody>
        </p:sp>
        <p:sp>
          <p:nvSpPr>
            <p:cNvPr id="7" name="正方形/長方形 6">
              <a:extLst>
                <a:ext uri="{FF2B5EF4-FFF2-40B4-BE49-F238E27FC236}">
                  <a16:creationId xmlns:a16="http://schemas.microsoft.com/office/drawing/2014/main" id="{2486D395-19FD-EE8A-046A-DC6C83897C49}"/>
                </a:ext>
              </a:extLst>
            </p:cNvPr>
            <p:cNvSpPr/>
            <p:nvPr/>
          </p:nvSpPr>
          <p:spPr>
            <a:xfrm>
              <a:off x="4447950" y="1138520"/>
              <a:ext cx="1606298" cy="504056"/>
            </a:xfrm>
            <a:prstGeom prst="rect">
              <a:avLst/>
            </a:prstGeom>
            <a:solidFill>
              <a:srgbClr val="FCF9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
          <p:nvSpPr>
            <p:cNvPr id="8" name="正方形/長方形 7">
              <a:extLst>
                <a:ext uri="{FF2B5EF4-FFF2-40B4-BE49-F238E27FC236}">
                  <a16:creationId xmlns:a16="http://schemas.microsoft.com/office/drawing/2014/main" id="{3A758927-F018-497D-C7A1-C65E584B895D}"/>
                </a:ext>
              </a:extLst>
            </p:cNvPr>
            <p:cNvSpPr/>
            <p:nvPr/>
          </p:nvSpPr>
          <p:spPr>
            <a:xfrm>
              <a:off x="335360" y="1844824"/>
              <a:ext cx="2015395"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初期費用</a:t>
              </a:r>
            </a:p>
          </p:txBody>
        </p:sp>
        <p:sp>
          <p:nvSpPr>
            <p:cNvPr id="9" name="正方形/長方形 8">
              <a:extLst>
                <a:ext uri="{FF2B5EF4-FFF2-40B4-BE49-F238E27FC236}">
                  <a16:creationId xmlns:a16="http://schemas.microsoft.com/office/drawing/2014/main" id="{AD251F3F-8197-CC10-E15C-0E217EEBCFE9}"/>
                </a:ext>
              </a:extLst>
            </p:cNvPr>
            <p:cNvSpPr/>
            <p:nvPr/>
          </p:nvSpPr>
          <p:spPr>
            <a:xfrm>
              <a:off x="335360" y="2527957"/>
              <a:ext cx="2015395"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月額費用</a:t>
              </a:r>
            </a:p>
          </p:txBody>
        </p:sp>
        <p:sp>
          <p:nvSpPr>
            <p:cNvPr id="10" name="正方形/長方形 9">
              <a:extLst>
                <a:ext uri="{FF2B5EF4-FFF2-40B4-BE49-F238E27FC236}">
                  <a16:creationId xmlns:a16="http://schemas.microsoft.com/office/drawing/2014/main" id="{97925541-4A1D-59FC-9AB7-8B5F9985DA06}"/>
                </a:ext>
              </a:extLst>
            </p:cNvPr>
            <p:cNvSpPr/>
            <p:nvPr/>
          </p:nvSpPr>
          <p:spPr>
            <a:xfrm>
              <a:off x="4447949" y="2527957"/>
              <a:ext cx="1606299"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rPr>
                <a:t>0</a:t>
              </a: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円</a:t>
              </a:r>
              <a:r>
                <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月</a:t>
              </a:r>
            </a:p>
          </p:txBody>
        </p:sp>
        <p:sp>
          <p:nvSpPr>
            <p:cNvPr id="11" name="正方形/長方形 10">
              <a:extLst>
                <a:ext uri="{FF2B5EF4-FFF2-40B4-BE49-F238E27FC236}">
                  <a16:creationId xmlns:a16="http://schemas.microsoft.com/office/drawing/2014/main" id="{5E9C1A2D-F032-B5B5-5C14-1EF5AAA83F3A}"/>
                </a:ext>
              </a:extLst>
            </p:cNvPr>
            <p:cNvSpPr/>
            <p:nvPr/>
          </p:nvSpPr>
          <p:spPr>
            <a:xfrm>
              <a:off x="335360" y="3072702"/>
              <a:ext cx="2223885" cy="4660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単価（税抜き）</a:t>
              </a:r>
            </a:p>
          </p:txBody>
        </p:sp>
        <p:sp>
          <p:nvSpPr>
            <p:cNvPr id="12" name="正方形/長方形 11">
              <a:extLst>
                <a:ext uri="{FF2B5EF4-FFF2-40B4-BE49-F238E27FC236}">
                  <a16:creationId xmlns:a16="http://schemas.microsoft.com/office/drawing/2014/main" id="{9A76264B-DED9-8F6D-E8EC-C9C6F9EB2207}"/>
                </a:ext>
              </a:extLst>
            </p:cNvPr>
            <p:cNvSpPr/>
            <p:nvPr/>
          </p:nvSpPr>
          <p:spPr>
            <a:xfrm>
              <a:off x="4364045" y="3098725"/>
              <a:ext cx="1813517" cy="4317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rPr>
                <a:t>0</a:t>
              </a: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円</a:t>
              </a:r>
              <a:r>
                <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件</a:t>
              </a:r>
            </a:p>
          </p:txBody>
        </p:sp>
        <p:sp>
          <p:nvSpPr>
            <p:cNvPr id="13" name="正方形/長方形 12">
              <a:extLst>
                <a:ext uri="{FF2B5EF4-FFF2-40B4-BE49-F238E27FC236}">
                  <a16:creationId xmlns:a16="http://schemas.microsoft.com/office/drawing/2014/main" id="{A38C4782-A010-4AD5-FE15-EF3B3D8665DA}"/>
                </a:ext>
              </a:extLst>
            </p:cNvPr>
            <p:cNvSpPr/>
            <p:nvPr/>
          </p:nvSpPr>
          <p:spPr>
            <a:xfrm>
              <a:off x="299356" y="3853705"/>
              <a:ext cx="2293381"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4" name="正方形/長方形 13">
              <a:extLst>
                <a:ext uri="{FF2B5EF4-FFF2-40B4-BE49-F238E27FC236}">
                  <a16:creationId xmlns:a16="http://schemas.microsoft.com/office/drawing/2014/main" id="{90BCDE0A-23E6-D508-6DB5-CE7062778257}"/>
                </a:ext>
              </a:extLst>
            </p:cNvPr>
            <p:cNvSpPr/>
            <p:nvPr/>
          </p:nvSpPr>
          <p:spPr>
            <a:xfrm>
              <a:off x="4497895" y="3853705"/>
              <a:ext cx="147706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〇</a:t>
              </a:r>
            </a:p>
          </p:txBody>
        </p:sp>
        <p:sp>
          <p:nvSpPr>
            <p:cNvPr id="15" name="正方形/長方形 14">
              <a:extLst>
                <a:ext uri="{FF2B5EF4-FFF2-40B4-BE49-F238E27FC236}">
                  <a16:creationId xmlns:a16="http://schemas.microsoft.com/office/drawing/2014/main" id="{E1A0A37F-38B5-645A-6C66-9F29619BF622}"/>
                </a:ext>
              </a:extLst>
            </p:cNvPr>
            <p:cNvSpPr/>
            <p:nvPr/>
          </p:nvSpPr>
          <p:spPr>
            <a:xfrm>
              <a:off x="299356" y="4410891"/>
              <a:ext cx="2772308" cy="464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6" name="正方形/長方形 15">
              <a:extLst>
                <a:ext uri="{FF2B5EF4-FFF2-40B4-BE49-F238E27FC236}">
                  <a16:creationId xmlns:a16="http://schemas.microsoft.com/office/drawing/2014/main" id="{1B253F0C-DD3B-512F-009F-192E252A898D}"/>
                </a:ext>
              </a:extLst>
            </p:cNvPr>
            <p:cNvSpPr/>
            <p:nvPr/>
          </p:nvSpPr>
          <p:spPr>
            <a:xfrm>
              <a:off x="4497895" y="5182275"/>
              <a:ext cx="147706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〇</a:t>
              </a:r>
            </a:p>
          </p:txBody>
        </p:sp>
        <p:cxnSp>
          <p:nvCxnSpPr>
            <p:cNvPr id="17" name="直線コネクタ 16">
              <a:extLst>
                <a:ext uri="{FF2B5EF4-FFF2-40B4-BE49-F238E27FC236}">
                  <a16:creationId xmlns:a16="http://schemas.microsoft.com/office/drawing/2014/main" id="{8C7A9EA4-F015-78C4-6630-478C2F566C72}"/>
                </a:ext>
              </a:extLst>
            </p:cNvPr>
            <p:cNvCxnSpPr>
              <a:cxnSpLocks/>
            </p:cNvCxnSpPr>
            <p:nvPr/>
          </p:nvCxnSpPr>
          <p:spPr>
            <a:xfrm>
              <a:off x="407368" y="2306395"/>
              <a:ext cx="7376493" cy="0"/>
            </a:xfrm>
            <a:prstGeom prst="line">
              <a:avLst/>
            </a:prstGeom>
            <a:ln>
              <a:solidFill>
                <a:srgbClr val="F6EAC0"/>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069192FF-25EE-F858-1408-A3B072313803}"/>
                </a:ext>
              </a:extLst>
            </p:cNvPr>
            <p:cNvCxnSpPr>
              <a:cxnSpLocks/>
            </p:cNvCxnSpPr>
            <p:nvPr/>
          </p:nvCxnSpPr>
          <p:spPr>
            <a:xfrm>
              <a:off x="407368" y="2970215"/>
              <a:ext cx="7366938" cy="0"/>
            </a:xfrm>
            <a:prstGeom prst="line">
              <a:avLst/>
            </a:prstGeom>
            <a:ln>
              <a:solidFill>
                <a:srgbClr val="F6EAC0"/>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2BA77976-078A-B495-BF09-E96E282F9BF0}"/>
                </a:ext>
              </a:extLst>
            </p:cNvPr>
            <p:cNvCxnSpPr>
              <a:cxnSpLocks/>
            </p:cNvCxnSpPr>
            <p:nvPr/>
          </p:nvCxnSpPr>
          <p:spPr>
            <a:xfrm>
              <a:off x="407368" y="3634035"/>
              <a:ext cx="7366938" cy="0"/>
            </a:xfrm>
            <a:prstGeom prst="line">
              <a:avLst/>
            </a:prstGeom>
            <a:ln>
              <a:solidFill>
                <a:srgbClr val="F6EAC0"/>
              </a:solidFill>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813F51EE-2583-D906-8BF2-2D412AD0F0AD}"/>
                </a:ext>
              </a:extLst>
            </p:cNvPr>
            <p:cNvCxnSpPr>
              <a:cxnSpLocks/>
            </p:cNvCxnSpPr>
            <p:nvPr/>
          </p:nvCxnSpPr>
          <p:spPr>
            <a:xfrm>
              <a:off x="415248" y="4297855"/>
              <a:ext cx="7368613" cy="0"/>
            </a:xfrm>
            <a:prstGeom prst="line">
              <a:avLst/>
            </a:prstGeom>
            <a:ln>
              <a:solidFill>
                <a:srgbClr val="F6EAC0"/>
              </a:solidFill>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24A13CA6-E625-9BAA-DF1D-5B488DF130E5}"/>
                </a:ext>
              </a:extLst>
            </p:cNvPr>
            <p:cNvCxnSpPr>
              <a:cxnSpLocks/>
            </p:cNvCxnSpPr>
            <p:nvPr/>
          </p:nvCxnSpPr>
          <p:spPr>
            <a:xfrm>
              <a:off x="407368" y="4961675"/>
              <a:ext cx="7366938" cy="0"/>
            </a:xfrm>
            <a:prstGeom prst="line">
              <a:avLst/>
            </a:prstGeom>
            <a:ln>
              <a:solidFill>
                <a:srgbClr val="F6EAC0"/>
              </a:solidFill>
            </a:ln>
          </p:spPr>
          <p:style>
            <a:lnRef idx="1">
              <a:schemeClr val="accent1"/>
            </a:lnRef>
            <a:fillRef idx="0">
              <a:schemeClr val="accent1"/>
            </a:fillRef>
            <a:effectRef idx="0">
              <a:schemeClr val="accent1"/>
            </a:effectRef>
            <a:fontRef idx="minor">
              <a:schemeClr val="tx1"/>
            </a:fontRef>
          </p:style>
        </p:cxnSp>
        <p:sp>
          <p:nvSpPr>
            <p:cNvPr id="22" name="正方形/長方形 21">
              <a:extLst>
                <a:ext uri="{FF2B5EF4-FFF2-40B4-BE49-F238E27FC236}">
                  <a16:creationId xmlns:a16="http://schemas.microsoft.com/office/drawing/2014/main" id="{34720B25-040C-8DDF-5753-70542E826286}"/>
                </a:ext>
              </a:extLst>
            </p:cNvPr>
            <p:cNvSpPr/>
            <p:nvPr/>
          </p:nvSpPr>
          <p:spPr>
            <a:xfrm>
              <a:off x="2551079" y="1138520"/>
              <a:ext cx="1783110" cy="504056"/>
            </a:xfrm>
            <a:prstGeom prst="rect">
              <a:avLst/>
            </a:prstGeom>
            <a:solidFill>
              <a:srgbClr val="FCF9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
          <p:nvSpPr>
            <p:cNvPr id="23" name="正方形/長方形 22">
              <a:extLst>
                <a:ext uri="{FF2B5EF4-FFF2-40B4-BE49-F238E27FC236}">
                  <a16:creationId xmlns:a16="http://schemas.microsoft.com/office/drawing/2014/main" id="{A98C524F-13B9-A3D0-EA7D-5C67A29FA9AC}"/>
                </a:ext>
              </a:extLst>
            </p:cNvPr>
            <p:cNvSpPr/>
            <p:nvPr/>
          </p:nvSpPr>
          <p:spPr>
            <a:xfrm>
              <a:off x="2551078" y="1844824"/>
              <a:ext cx="1783110"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無料</a:t>
              </a:r>
            </a:p>
          </p:txBody>
        </p:sp>
        <p:sp>
          <p:nvSpPr>
            <p:cNvPr id="24" name="正方形/長方形 23">
              <a:extLst>
                <a:ext uri="{FF2B5EF4-FFF2-40B4-BE49-F238E27FC236}">
                  <a16:creationId xmlns:a16="http://schemas.microsoft.com/office/drawing/2014/main" id="{8EF48F74-84B8-C1DF-267D-7158EFAE2AA0}"/>
                </a:ext>
              </a:extLst>
            </p:cNvPr>
            <p:cNvSpPr/>
            <p:nvPr/>
          </p:nvSpPr>
          <p:spPr>
            <a:xfrm>
              <a:off x="2551078" y="2527957"/>
              <a:ext cx="1783110"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rPr>
                <a:t>0</a:t>
              </a: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円</a:t>
              </a:r>
              <a:r>
                <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月</a:t>
              </a:r>
            </a:p>
          </p:txBody>
        </p:sp>
        <p:sp>
          <p:nvSpPr>
            <p:cNvPr id="25" name="正方形/長方形 24">
              <a:extLst>
                <a:ext uri="{FF2B5EF4-FFF2-40B4-BE49-F238E27FC236}">
                  <a16:creationId xmlns:a16="http://schemas.microsoft.com/office/drawing/2014/main" id="{2A3B4F87-A620-F705-193E-84749ED3BC76}"/>
                </a:ext>
              </a:extLst>
            </p:cNvPr>
            <p:cNvSpPr/>
            <p:nvPr/>
          </p:nvSpPr>
          <p:spPr>
            <a:xfrm>
              <a:off x="2551078" y="3142414"/>
              <a:ext cx="1783110" cy="344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rPr>
                <a:t>-</a:t>
              </a:r>
              <a:endPar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6" name="正方形/長方形 25">
              <a:extLst>
                <a:ext uri="{FF2B5EF4-FFF2-40B4-BE49-F238E27FC236}">
                  <a16:creationId xmlns:a16="http://schemas.microsoft.com/office/drawing/2014/main" id="{F9E3898B-2E78-FA9D-8F01-0AA226594A28}"/>
                </a:ext>
              </a:extLst>
            </p:cNvPr>
            <p:cNvSpPr/>
            <p:nvPr/>
          </p:nvSpPr>
          <p:spPr>
            <a:xfrm>
              <a:off x="2625016" y="3853705"/>
              <a:ext cx="1620087"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〇</a:t>
              </a:r>
            </a:p>
          </p:txBody>
        </p:sp>
        <p:sp>
          <p:nvSpPr>
            <p:cNvPr id="27" name="正方形/長方形 26">
              <a:extLst>
                <a:ext uri="{FF2B5EF4-FFF2-40B4-BE49-F238E27FC236}">
                  <a16:creationId xmlns:a16="http://schemas.microsoft.com/office/drawing/2014/main" id="{B0A3DD98-46A7-E843-4373-9358206976C1}"/>
                </a:ext>
              </a:extLst>
            </p:cNvPr>
            <p:cNvSpPr/>
            <p:nvPr/>
          </p:nvSpPr>
          <p:spPr>
            <a:xfrm>
              <a:off x="299355" y="5103511"/>
              <a:ext cx="2916325" cy="464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8" name="正方形/長方形 27">
              <a:extLst>
                <a:ext uri="{FF2B5EF4-FFF2-40B4-BE49-F238E27FC236}">
                  <a16:creationId xmlns:a16="http://schemas.microsoft.com/office/drawing/2014/main" id="{88499510-076F-16BD-7CEA-9CD5F152627B}"/>
                </a:ext>
              </a:extLst>
            </p:cNvPr>
            <p:cNvSpPr/>
            <p:nvPr/>
          </p:nvSpPr>
          <p:spPr>
            <a:xfrm>
              <a:off x="4497895" y="4489427"/>
              <a:ext cx="147706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〇</a:t>
              </a:r>
            </a:p>
          </p:txBody>
        </p:sp>
        <p:sp>
          <p:nvSpPr>
            <p:cNvPr id="29" name="正方形/長方形 28">
              <a:extLst>
                <a:ext uri="{FF2B5EF4-FFF2-40B4-BE49-F238E27FC236}">
                  <a16:creationId xmlns:a16="http://schemas.microsoft.com/office/drawing/2014/main" id="{1A6014D7-F2F7-25C9-25DC-BFF672E4BED0}"/>
                </a:ext>
              </a:extLst>
            </p:cNvPr>
            <p:cNvSpPr/>
            <p:nvPr/>
          </p:nvSpPr>
          <p:spPr>
            <a:xfrm>
              <a:off x="2625016" y="4485981"/>
              <a:ext cx="1620087"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rPr>
                <a:t>-</a:t>
              </a:r>
              <a:endPar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30" name="テキスト ボックス 29">
              <a:extLst>
                <a:ext uri="{FF2B5EF4-FFF2-40B4-BE49-F238E27FC236}">
                  <a16:creationId xmlns:a16="http://schemas.microsoft.com/office/drawing/2014/main" id="{E181D0D4-42C5-5E10-5559-C592619AB4D2}"/>
                </a:ext>
              </a:extLst>
            </p:cNvPr>
            <p:cNvSpPr txBox="1"/>
            <p:nvPr/>
          </p:nvSpPr>
          <p:spPr>
            <a:xfrm>
              <a:off x="281270" y="5741367"/>
              <a:ext cx="7366938" cy="303929"/>
            </a:xfrm>
            <a:prstGeom prst="rect">
              <a:avLst/>
            </a:prstGeom>
            <a:noFill/>
          </p:spPr>
          <p:txBody>
            <a:bodyPr wrap="square" rtlCol="0">
              <a:spAutoFit/>
            </a:bodyPr>
            <a:lstStyle/>
            <a:p>
              <a:pPr>
                <a:lnSpc>
                  <a:spcPct val="150000"/>
                </a:lnSpc>
              </a:pPr>
              <a:r>
                <a:rPr lang="en-US" altLang="ja-JP" sz="1000" dirty="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a:t>
              </a:r>
              <a:endParaRPr lang="en-US" altLang="ja-JP" sz="10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31" name="テキスト ボックス 30">
              <a:extLst>
                <a:ext uri="{FF2B5EF4-FFF2-40B4-BE49-F238E27FC236}">
                  <a16:creationId xmlns:a16="http://schemas.microsoft.com/office/drawing/2014/main" id="{455DE7FF-C687-7308-DFBE-94907D4E2FEB}"/>
                </a:ext>
              </a:extLst>
            </p:cNvPr>
            <p:cNvSpPr txBox="1"/>
            <p:nvPr/>
          </p:nvSpPr>
          <p:spPr>
            <a:xfrm>
              <a:off x="281270" y="6015873"/>
              <a:ext cx="7182882" cy="301557"/>
            </a:xfrm>
            <a:prstGeom prst="rect">
              <a:avLst/>
            </a:prstGeom>
            <a:noFill/>
          </p:spPr>
          <p:txBody>
            <a:bodyPr wrap="square" rtlCol="0">
              <a:spAutoFit/>
            </a:bodyPr>
            <a:lstStyle/>
            <a:p>
              <a:pPr>
                <a:lnSpc>
                  <a:spcPct val="150000"/>
                </a:lnSpc>
              </a:pPr>
              <a:r>
                <a:rPr lang="en-US" altLang="ja-JP" sz="1000" dirty="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a:t>
              </a:r>
              <a:endParaRPr lang="en-US" altLang="ja-JP" sz="10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32" name="正方形/長方形 31">
              <a:extLst>
                <a:ext uri="{FF2B5EF4-FFF2-40B4-BE49-F238E27FC236}">
                  <a16:creationId xmlns:a16="http://schemas.microsoft.com/office/drawing/2014/main" id="{71B9EAB8-5409-FCF8-80E0-F8F675852D79}"/>
                </a:ext>
              </a:extLst>
            </p:cNvPr>
            <p:cNvSpPr/>
            <p:nvPr/>
          </p:nvSpPr>
          <p:spPr>
            <a:xfrm>
              <a:off x="2616142" y="5178829"/>
              <a:ext cx="1639650"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rPr>
                <a:t>-</a:t>
              </a:r>
              <a:endPar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33" name="正方形/長方形 32">
              <a:extLst>
                <a:ext uri="{FF2B5EF4-FFF2-40B4-BE49-F238E27FC236}">
                  <a16:creationId xmlns:a16="http://schemas.microsoft.com/office/drawing/2014/main" id="{0350897D-B8FF-0AEC-B9CD-639230D2F0FC}"/>
                </a:ext>
              </a:extLst>
            </p:cNvPr>
            <p:cNvSpPr/>
            <p:nvPr/>
          </p:nvSpPr>
          <p:spPr>
            <a:xfrm>
              <a:off x="6168008" y="1138520"/>
              <a:ext cx="1606298" cy="504056"/>
            </a:xfrm>
            <a:prstGeom prst="rect">
              <a:avLst/>
            </a:prstGeom>
            <a:solidFill>
              <a:srgbClr val="FCF9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
          <p:nvSpPr>
            <p:cNvPr id="34" name="正方形/長方形 33">
              <a:extLst>
                <a:ext uri="{FF2B5EF4-FFF2-40B4-BE49-F238E27FC236}">
                  <a16:creationId xmlns:a16="http://schemas.microsoft.com/office/drawing/2014/main" id="{3B1E8D3A-2AF1-29F5-065C-8AC79F6C7887}"/>
                </a:ext>
              </a:extLst>
            </p:cNvPr>
            <p:cNvSpPr/>
            <p:nvPr/>
          </p:nvSpPr>
          <p:spPr>
            <a:xfrm>
              <a:off x="6177562" y="1844824"/>
              <a:ext cx="1606299"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無料</a:t>
              </a:r>
            </a:p>
          </p:txBody>
        </p:sp>
        <p:sp>
          <p:nvSpPr>
            <p:cNvPr id="35" name="正方形/長方形 34">
              <a:extLst>
                <a:ext uri="{FF2B5EF4-FFF2-40B4-BE49-F238E27FC236}">
                  <a16:creationId xmlns:a16="http://schemas.microsoft.com/office/drawing/2014/main" id="{1BBC4E51-9EB5-E2CA-33A7-14A53A78C7AD}"/>
                </a:ext>
              </a:extLst>
            </p:cNvPr>
            <p:cNvSpPr/>
            <p:nvPr/>
          </p:nvSpPr>
          <p:spPr>
            <a:xfrm>
              <a:off x="6177562" y="2527957"/>
              <a:ext cx="1606299"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rPr>
                <a:t>0</a:t>
              </a: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円</a:t>
              </a:r>
              <a:r>
                <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月</a:t>
              </a:r>
            </a:p>
          </p:txBody>
        </p:sp>
        <p:sp>
          <p:nvSpPr>
            <p:cNvPr id="36" name="正方形/長方形 35">
              <a:extLst>
                <a:ext uri="{FF2B5EF4-FFF2-40B4-BE49-F238E27FC236}">
                  <a16:creationId xmlns:a16="http://schemas.microsoft.com/office/drawing/2014/main" id="{D865D195-70AC-8594-37D1-1A1AB877F9EB}"/>
                </a:ext>
              </a:extLst>
            </p:cNvPr>
            <p:cNvSpPr/>
            <p:nvPr/>
          </p:nvSpPr>
          <p:spPr>
            <a:xfrm>
              <a:off x="6177562" y="3147497"/>
              <a:ext cx="1606299"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rPr>
                <a:t>0</a:t>
              </a: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円</a:t>
              </a:r>
              <a:r>
                <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件</a:t>
              </a:r>
            </a:p>
          </p:txBody>
        </p:sp>
        <p:sp>
          <p:nvSpPr>
            <p:cNvPr id="37" name="正方形/長方形 36">
              <a:extLst>
                <a:ext uri="{FF2B5EF4-FFF2-40B4-BE49-F238E27FC236}">
                  <a16:creationId xmlns:a16="http://schemas.microsoft.com/office/drawing/2014/main" id="{66672406-C45C-0345-7FE6-0DA7C2832939}"/>
                </a:ext>
              </a:extLst>
            </p:cNvPr>
            <p:cNvSpPr/>
            <p:nvPr/>
          </p:nvSpPr>
          <p:spPr>
            <a:xfrm>
              <a:off x="6227508" y="3853705"/>
              <a:ext cx="147706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〇</a:t>
              </a:r>
            </a:p>
          </p:txBody>
        </p:sp>
        <p:sp>
          <p:nvSpPr>
            <p:cNvPr id="38" name="正方形/長方形 37">
              <a:extLst>
                <a:ext uri="{FF2B5EF4-FFF2-40B4-BE49-F238E27FC236}">
                  <a16:creationId xmlns:a16="http://schemas.microsoft.com/office/drawing/2014/main" id="{E3117540-4576-0D0B-A6E6-9EEC411CB9EE}"/>
                </a:ext>
              </a:extLst>
            </p:cNvPr>
            <p:cNvSpPr/>
            <p:nvPr/>
          </p:nvSpPr>
          <p:spPr>
            <a:xfrm>
              <a:off x="6227508" y="5182275"/>
              <a:ext cx="147706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〇</a:t>
              </a:r>
            </a:p>
          </p:txBody>
        </p:sp>
        <p:sp>
          <p:nvSpPr>
            <p:cNvPr id="39" name="正方形/長方形 38">
              <a:extLst>
                <a:ext uri="{FF2B5EF4-FFF2-40B4-BE49-F238E27FC236}">
                  <a16:creationId xmlns:a16="http://schemas.microsoft.com/office/drawing/2014/main" id="{9DFA7812-57D8-8337-4FE7-C283925BBAB0}"/>
                </a:ext>
              </a:extLst>
            </p:cNvPr>
            <p:cNvSpPr/>
            <p:nvPr/>
          </p:nvSpPr>
          <p:spPr>
            <a:xfrm>
              <a:off x="6227508" y="4489427"/>
              <a:ext cx="147706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〇</a:t>
              </a:r>
            </a:p>
          </p:txBody>
        </p:sp>
        <p:sp>
          <p:nvSpPr>
            <p:cNvPr id="40" name="正方形/長方形 39">
              <a:extLst>
                <a:ext uri="{FF2B5EF4-FFF2-40B4-BE49-F238E27FC236}">
                  <a16:creationId xmlns:a16="http://schemas.microsoft.com/office/drawing/2014/main" id="{B693115F-C809-926C-D123-88D238F4E1B1}"/>
                </a:ext>
              </a:extLst>
            </p:cNvPr>
            <p:cNvSpPr/>
            <p:nvPr/>
          </p:nvSpPr>
          <p:spPr>
            <a:xfrm>
              <a:off x="8215858" y="1164234"/>
              <a:ext cx="3199742" cy="5153196"/>
            </a:xfrm>
            <a:prstGeom prst="rect">
              <a:avLst/>
            </a:prstGeom>
            <a:solidFill>
              <a:schemeClr val="bg1"/>
            </a:solidFill>
            <a:ln w="12700">
              <a:solidFill>
                <a:srgbClr val="E0B9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sp>
          <p:nvSpPr>
            <p:cNvPr id="41" name="正方形/長方形 40">
              <a:extLst>
                <a:ext uri="{FF2B5EF4-FFF2-40B4-BE49-F238E27FC236}">
                  <a16:creationId xmlns:a16="http://schemas.microsoft.com/office/drawing/2014/main" id="{869401F8-82EF-163A-FF85-A3FF8408EF32}"/>
                </a:ext>
              </a:extLst>
            </p:cNvPr>
            <p:cNvSpPr/>
            <p:nvPr/>
          </p:nvSpPr>
          <p:spPr>
            <a:xfrm>
              <a:off x="8294254" y="1844824"/>
              <a:ext cx="3121346" cy="43121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a:t>
              </a:r>
            </a:p>
          </p:txBody>
        </p:sp>
        <p:sp>
          <p:nvSpPr>
            <p:cNvPr id="42" name="正方形/長方形 41">
              <a:extLst>
                <a:ext uri="{FF2B5EF4-FFF2-40B4-BE49-F238E27FC236}">
                  <a16:creationId xmlns:a16="http://schemas.microsoft.com/office/drawing/2014/main" id="{3096B01C-9407-A811-4EAC-B739160D7A13}"/>
                </a:ext>
              </a:extLst>
            </p:cNvPr>
            <p:cNvSpPr/>
            <p:nvPr/>
          </p:nvSpPr>
          <p:spPr>
            <a:xfrm>
              <a:off x="8215858" y="1161562"/>
              <a:ext cx="3199742" cy="481013"/>
            </a:xfrm>
            <a:prstGeom prst="rect">
              <a:avLst/>
            </a:prstGeom>
            <a:solidFill>
              <a:srgbClr val="F6EAC0"/>
            </a:solidFill>
            <a:ln w="12700">
              <a:solidFill>
                <a:srgbClr val="E0B9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kumimoji="1"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cxnSp>
          <p:nvCxnSpPr>
            <p:cNvPr id="43" name="直線コネクタ 42">
              <a:extLst>
                <a:ext uri="{FF2B5EF4-FFF2-40B4-BE49-F238E27FC236}">
                  <a16:creationId xmlns:a16="http://schemas.microsoft.com/office/drawing/2014/main" id="{7ADCFA09-856D-59A5-22B5-BDB8D25A3E7F}"/>
                </a:ext>
              </a:extLst>
            </p:cNvPr>
            <p:cNvCxnSpPr>
              <a:cxnSpLocks/>
            </p:cNvCxnSpPr>
            <p:nvPr/>
          </p:nvCxnSpPr>
          <p:spPr>
            <a:xfrm>
              <a:off x="407368" y="5625496"/>
              <a:ext cx="7366938" cy="0"/>
            </a:xfrm>
            <a:prstGeom prst="line">
              <a:avLst/>
            </a:prstGeom>
            <a:ln>
              <a:solidFill>
                <a:srgbClr val="F6EAC0"/>
              </a:solidFill>
            </a:ln>
          </p:spPr>
          <p:style>
            <a:lnRef idx="1">
              <a:schemeClr val="accent1"/>
            </a:lnRef>
            <a:fillRef idx="0">
              <a:schemeClr val="accent1"/>
            </a:fillRef>
            <a:effectRef idx="0">
              <a:schemeClr val="accent1"/>
            </a:effectRef>
            <a:fontRef idx="minor">
              <a:schemeClr val="tx1"/>
            </a:fontRef>
          </p:style>
        </p:cxnSp>
        <p:sp>
          <p:nvSpPr>
            <p:cNvPr id="45" name="正方形/長方形 44">
              <a:extLst>
                <a:ext uri="{FF2B5EF4-FFF2-40B4-BE49-F238E27FC236}">
                  <a16:creationId xmlns:a16="http://schemas.microsoft.com/office/drawing/2014/main" id="{6DEC7288-7519-5B68-2940-1D87209AA7B1}"/>
                </a:ext>
              </a:extLst>
            </p:cNvPr>
            <p:cNvSpPr/>
            <p:nvPr/>
          </p:nvSpPr>
          <p:spPr>
            <a:xfrm>
              <a:off x="4467447" y="1844824"/>
              <a:ext cx="1606299"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無料</a:t>
              </a:r>
            </a:p>
          </p:txBody>
        </p:sp>
        <p:sp>
          <p:nvSpPr>
            <p:cNvPr id="47" name="四角形: 角を丸くする 4">
              <a:extLst>
                <a:ext uri="{FF2B5EF4-FFF2-40B4-BE49-F238E27FC236}">
                  <a16:creationId xmlns:a16="http://schemas.microsoft.com/office/drawing/2014/main" id="{09DE6BD1-660C-1A14-72D3-76B4E444DCC1}"/>
                </a:ext>
              </a:extLst>
            </p:cNvPr>
            <p:cNvSpPr/>
            <p:nvPr/>
          </p:nvSpPr>
          <p:spPr>
            <a:xfrm>
              <a:off x="4607623" y="976005"/>
              <a:ext cx="1291747" cy="230833"/>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latin typeface="メイリオ" panose="020B0604030504040204" pitchFamily="50" charset="-128"/>
                  <a:ea typeface="メイリオ" panose="020B0604030504040204" pitchFamily="50" charset="-128"/>
                </a:rPr>
                <a:t>おすすめ</a:t>
              </a:r>
            </a:p>
          </p:txBody>
        </p:sp>
      </p:grpSp>
    </p:spTree>
    <p:extLst>
      <p:ext uri="{BB962C8B-B14F-4D97-AF65-F5344CB8AC3E}">
        <p14:creationId xmlns:p14="http://schemas.microsoft.com/office/powerpoint/2010/main" val="38061044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CB915F-0DD2-47D6-80A2-24204A2658AB}"/>
              </a:ext>
            </a:extLst>
          </p:cNvPr>
          <p:cNvSpPr>
            <a:spLocks noGrp="1"/>
          </p:cNvSpPr>
          <p:nvPr>
            <p:ph type="title"/>
          </p:nvPr>
        </p:nvSpPr>
        <p:spPr>
          <a:xfrm>
            <a:off x="47328" y="54788"/>
            <a:ext cx="10972800" cy="422530"/>
          </a:xfrm>
        </p:spPr>
        <p:txBody>
          <a:bodyPr>
            <a:noAutofit/>
          </a:bodyPr>
          <a:lstStyle/>
          <a:p>
            <a:r>
              <a:rPr lang="ja-JP" altLang="en-US" dirty="0"/>
              <a:t>表（詳細</a:t>
            </a:r>
            <a:r>
              <a:rPr lang="en-US" altLang="ja-JP" dirty="0" err="1"/>
              <a:t>ver</a:t>
            </a:r>
            <a:r>
              <a:rPr lang="ja-JP" altLang="en-US" dirty="0"/>
              <a:t>）</a:t>
            </a:r>
            <a:endParaRPr kumimoji="1" lang="ja-JP" altLang="en-US" sz="800" b="0" dirty="0">
              <a:solidFill>
                <a:srgbClr val="C00000"/>
              </a:solidFill>
            </a:endParaRPr>
          </a:p>
        </p:txBody>
      </p:sp>
      <p:sp>
        <p:nvSpPr>
          <p:cNvPr id="3" name="スライド番号プレースホルダー 2">
            <a:extLst>
              <a:ext uri="{FF2B5EF4-FFF2-40B4-BE49-F238E27FC236}">
                <a16:creationId xmlns:a16="http://schemas.microsoft.com/office/drawing/2014/main" id="{34A8ADBF-A3E3-48A5-B06A-B526E6DB0E79}"/>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36</a:t>
            </a:fld>
            <a:endParaRPr lang="ja-JP" altLang="en-US" b="1" dirty="0">
              <a:solidFill>
                <a:schemeClr val="bg1"/>
              </a:solidFill>
              <a:latin typeface="メイリオ" panose="020B0604030504040204" pitchFamily="50" charset="-128"/>
            </a:endParaRPr>
          </a:p>
        </p:txBody>
      </p:sp>
      <p:sp>
        <p:nvSpPr>
          <p:cNvPr id="4" name="テキスト ボックス 3">
            <a:extLst>
              <a:ext uri="{FF2B5EF4-FFF2-40B4-BE49-F238E27FC236}">
                <a16:creationId xmlns:a16="http://schemas.microsoft.com/office/drawing/2014/main" id="{654DF1AF-0DDA-FC4B-0598-BD970CD11DBC}"/>
              </a:ext>
            </a:extLst>
          </p:cNvPr>
          <p:cNvSpPr txBox="1"/>
          <p:nvPr/>
        </p:nvSpPr>
        <p:spPr>
          <a:xfrm>
            <a:off x="335360" y="5805264"/>
            <a:ext cx="11416503" cy="556884"/>
          </a:xfrm>
          <a:prstGeom prst="rect">
            <a:avLst/>
          </a:prstGeom>
          <a:noFill/>
        </p:spPr>
        <p:txBody>
          <a:bodyPr wrap="square" rtlCol="0">
            <a:spAutoFit/>
          </a:bodyPr>
          <a:lstStyle/>
          <a:p>
            <a:pPr>
              <a:lnSpc>
                <a:spcPct val="150000"/>
              </a:lnSpc>
            </a:pPr>
            <a:r>
              <a:rPr lang="en-US" altLang="ja-JP" sz="105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105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テキストが入ります。テキストが入ります。テキストが入ります。テキストが入ります。テキストが入ります。テキストが入ります。テキストが入ります。テキストが入ります。</a:t>
            </a:r>
            <a:endParaRPr lang="en-US" altLang="ja-JP" sz="105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50000"/>
              </a:lnSpc>
            </a:pPr>
            <a:r>
              <a:rPr lang="ja-JP" altLang="en-US" sz="1050" dirty="0">
                <a:solidFill>
                  <a:schemeClr val="tx1">
                    <a:lumMod val="75000"/>
                    <a:lumOff val="25000"/>
                  </a:schemeClr>
                </a:solidFill>
                <a:latin typeface="メイリオ" panose="020B0604030504040204" pitchFamily="50" charset="-128"/>
                <a:ea typeface="メイリオ" panose="020B0604030504040204" pitchFamily="50" charset="-128"/>
              </a:rPr>
              <a:t>　テキストが入ります。テキストが入ります。テキストが入ります。テキストが入ります。テキストが入ります。テキストが入ります。テキストが入ります。</a:t>
            </a:r>
            <a:endParaRPr lang="en-US" altLang="ja-JP" sz="1050" dirty="0">
              <a:solidFill>
                <a:schemeClr val="tx1">
                  <a:lumMod val="75000"/>
                  <a:lumOff val="25000"/>
                </a:schemeClr>
              </a:solidFill>
              <a:latin typeface="メイリオ" panose="020B0604030504040204" pitchFamily="50" charset="-128"/>
              <a:ea typeface="メイリオ" panose="020B0604030504040204" pitchFamily="50" charset="-128"/>
            </a:endParaRPr>
          </a:p>
        </p:txBody>
      </p:sp>
      <p:graphicFrame>
        <p:nvGraphicFramePr>
          <p:cNvPr id="5" name="表 22">
            <a:extLst>
              <a:ext uri="{FF2B5EF4-FFF2-40B4-BE49-F238E27FC236}">
                <a16:creationId xmlns:a16="http://schemas.microsoft.com/office/drawing/2014/main" id="{543DAF16-AEF3-E9F9-12CB-0EDDBBA4BE87}"/>
              </a:ext>
            </a:extLst>
          </p:cNvPr>
          <p:cNvGraphicFramePr>
            <a:graphicFrameLocks noGrp="1"/>
          </p:cNvGraphicFramePr>
          <p:nvPr>
            <p:extLst>
              <p:ext uri="{D42A27DB-BD31-4B8C-83A1-F6EECF244321}">
                <p14:modId xmlns:p14="http://schemas.microsoft.com/office/powerpoint/2010/main" val="3165210956"/>
              </p:ext>
            </p:extLst>
          </p:nvPr>
        </p:nvGraphicFramePr>
        <p:xfrm>
          <a:off x="335360" y="1118126"/>
          <a:ext cx="11449270" cy="4471115"/>
        </p:xfrm>
        <a:graphic>
          <a:graphicData uri="http://schemas.openxmlformats.org/drawingml/2006/table">
            <a:tbl>
              <a:tblPr firstRow="1" bandRow="1">
                <a:tableStyleId>{5C22544A-7EE6-4342-B048-85BDC9FD1C3A}</a:tableStyleId>
              </a:tblPr>
              <a:tblGrid>
                <a:gridCol w="2289854">
                  <a:extLst>
                    <a:ext uri="{9D8B030D-6E8A-4147-A177-3AD203B41FA5}">
                      <a16:colId xmlns:a16="http://schemas.microsoft.com/office/drawing/2014/main" val="2598436513"/>
                    </a:ext>
                  </a:extLst>
                </a:gridCol>
                <a:gridCol w="2289854">
                  <a:extLst>
                    <a:ext uri="{9D8B030D-6E8A-4147-A177-3AD203B41FA5}">
                      <a16:colId xmlns:a16="http://schemas.microsoft.com/office/drawing/2014/main" val="2802768725"/>
                    </a:ext>
                  </a:extLst>
                </a:gridCol>
                <a:gridCol w="2289854">
                  <a:extLst>
                    <a:ext uri="{9D8B030D-6E8A-4147-A177-3AD203B41FA5}">
                      <a16:colId xmlns:a16="http://schemas.microsoft.com/office/drawing/2014/main" val="32053994"/>
                    </a:ext>
                  </a:extLst>
                </a:gridCol>
                <a:gridCol w="2289854">
                  <a:extLst>
                    <a:ext uri="{9D8B030D-6E8A-4147-A177-3AD203B41FA5}">
                      <a16:colId xmlns:a16="http://schemas.microsoft.com/office/drawing/2014/main" val="2920036131"/>
                    </a:ext>
                  </a:extLst>
                </a:gridCol>
                <a:gridCol w="2289854">
                  <a:extLst>
                    <a:ext uri="{9D8B030D-6E8A-4147-A177-3AD203B41FA5}">
                      <a16:colId xmlns:a16="http://schemas.microsoft.com/office/drawing/2014/main" val="4173512582"/>
                    </a:ext>
                  </a:extLst>
                </a:gridCol>
              </a:tblGrid>
              <a:tr h="544499">
                <a:tc>
                  <a:txBody>
                    <a:bodyPr/>
                    <a:lstStyle/>
                    <a:p>
                      <a:pPr algn="ctr"/>
                      <a:endParaRPr kumimoji="1" lang="ja-JP" altLang="en-US" sz="900"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12700" cmpd="sng">
                      <a:noFill/>
                    </a:lnL>
                    <a:lnR w="3175" cap="flat" cmpd="sng" algn="ctr">
                      <a:solidFill>
                        <a:schemeClr val="tx1">
                          <a:lumMod val="50000"/>
                          <a:lumOff val="50000"/>
                        </a:schemeClr>
                      </a:solidFill>
                      <a:prstDash val="solid"/>
                      <a:round/>
                      <a:headEnd type="none" w="med" len="med"/>
                      <a:tailEnd type="none" w="med" len="med"/>
                    </a:lnR>
                    <a:lnT w="12700" cmpd="sng">
                      <a:noFill/>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テキスト</a:t>
                      </a: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12700" cmpd="sng">
                      <a:noFill/>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kumimoji="1" lang="ja-JP" altLang="en-US" sz="11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12700" cmpd="sng">
                      <a:noFill/>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kumimoji="1" lang="ja-JP" altLang="en-US" sz="11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12700" cmpd="sng">
                      <a:noFill/>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テキスト</a:t>
                      </a:r>
                    </a:p>
                  </a:txBody>
                  <a:tcPr anchor="ctr">
                    <a:lnL w="3175" cap="flat" cmpd="sng" algn="ctr">
                      <a:solidFill>
                        <a:schemeClr val="tx1">
                          <a:lumMod val="50000"/>
                          <a:lumOff val="50000"/>
                        </a:schemeClr>
                      </a:solidFill>
                      <a:prstDash val="solid"/>
                      <a:round/>
                      <a:headEnd type="none" w="med" len="med"/>
                      <a:tailEnd type="none" w="med" len="med"/>
                    </a:lnL>
                    <a:lnR w="12700" cap="flat" cmpd="sng" algn="ctr">
                      <a:noFill/>
                      <a:prstDash val="solid"/>
                      <a:round/>
                      <a:headEnd type="none" w="med" len="med"/>
                      <a:tailEnd type="none" w="med" len="med"/>
                    </a:lnR>
                    <a:lnT w="12700" cmpd="sng">
                      <a:noFill/>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254261174"/>
                  </a:ext>
                </a:extLst>
              </a:tr>
              <a:tr h="654436">
                <a:tc>
                  <a:txBody>
                    <a:bodyPr/>
                    <a:lstStyle/>
                    <a:p>
                      <a:pPr algn="ctr"/>
                      <a:r>
                        <a:rPr kumimoji="1" lang="ja-JP" altLang="en-US" sz="1100" b="1" i="0" u="none" strike="noStrike" kern="1200" cap="none" spc="0" normalizeH="0" baseline="0" noProof="0">
                          <a:ln>
                            <a:noFill/>
                          </a:ln>
                          <a:solidFill>
                            <a:prstClr val="black">
                              <a:lumMod val="85000"/>
                              <a:lumOff val="15000"/>
                            </a:prstClr>
                          </a:solidFill>
                          <a:effectLst/>
                          <a:uLnTx/>
                          <a:uFillTx/>
                          <a:latin typeface="メイリオ" panose="020B0604030504040204" pitchFamily="50" charset="-128"/>
                          <a:ea typeface="メイリオ" panose="020B0604030504040204" pitchFamily="50" charset="-128"/>
                          <a:cs typeface="+mn-cs"/>
                        </a:rPr>
                        <a:t>テキスト</a:t>
                      </a:r>
                      <a:endParaRPr kumimoji="1" lang="ja-JP" altLang="en-US" sz="1100" b="1" dirty="0">
                        <a:solidFill>
                          <a:schemeClr val="tx1">
                            <a:lumMod val="85000"/>
                            <a:lumOff val="15000"/>
                          </a:schemeClr>
                        </a:solidFill>
                        <a:latin typeface="メイリオ" panose="020B0604030504040204" pitchFamily="50" charset="-128"/>
                        <a:ea typeface="メイリオ" panose="020B0604030504040204" pitchFamily="50" charset="-128"/>
                      </a:endParaRPr>
                    </a:p>
                  </a:txBody>
                  <a:tcPr anchor="ctr">
                    <a:lnL w="12700" cmpd="sng">
                      <a:noFill/>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100" b="1" i="0" u="none" strike="noStrike" kern="1200" cap="none" spc="0" normalizeH="0" baseline="0" noProof="0">
                          <a:ln>
                            <a:noFill/>
                          </a:ln>
                          <a:solidFill>
                            <a:prstClr val="black">
                              <a:lumMod val="85000"/>
                              <a:lumOff val="15000"/>
                            </a:prstClr>
                          </a:solidFill>
                          <a:effectLst/>
                          <a:uLnTx/>
                          <a:uFillTx/>
                          <a:latin typeface="メイリオ" panose="020B0604030504040204" pitchFamily="50" charset="-128"/>
                          <a:ea typeface="メイリオ" panose="020B0604030504040204" pitchFamily="50" charset="-128"/>
                          <a:cs typeface="+mn-cs"/>
                        </a:rPr>
                        <a:t>テキスト</a:t>
                      </a:r>
                      <a:endParaRPr kumimoji="1" lang="ja-JP" altLang="en-US" sz="1100" b="1"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100" b="1" i="0" u="none" strike="noStrike" kern="1200" cap="none" spc="0" normalizeH="0" baseline="0" noProof="0">
                          <a:ln>
                            <a:noFill/>
                          </a:ln>
                          <a:solidFill>
                            <a:prstClr val="black">
                              <a:lumMod val="85000"/>
                              <a:lumOff val="15000"/>
                            </a:prstClr>
                          </a:solidFill>
                          <a:effectLst/>
                          <a:uLnTx/>
                          <a:uFillTx/>
                          <a:latin typeface="メイリオ" panose="020B0604030504040204" pitchFamily="50" charset="-128"/>
                          <a:ea typeface="メイリオ" panose="020B0604030504040204" pitchFamily="50" charset="-128"/>
                          <a:cs typeface="+mn-cs"/>
                        </a:rPr>
                        <a:t>テキスト</a:t>
                      </a:r>
                      <a:endParaRPr kumimoji="1" lang="ja-JP" altLang="en-US" sz="1100" b="1"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100" b="1" i="0" u="none" strike="noStrike" kern="1200" cap="none" spc="0" normalizeH="0" baseline="0" noProof="0">
                          <a:ln>
                            <a:noFill/>
                          </a:ln>
                          <a:solidFill>
                            <a:prstClr val="black">
                              <a:lumMod val="85000"/>
                              <a:lumOff val="15000"/>
                            </a:prstClr>
                          </a:solidFill>
                          <a:effectLst/>
                          <a:uLnTx/>
                          <a:uFillTx/>
                          <a:latin typeface="メイリオ" panose="020B0604030504040204" pitchFamily="50" charset="-128"/>
                          <a:ea typeface="メイリオ" panose="020B0604030504040204" pitchFamily="50" charset="-128"/>
                          <a:cs typeface="+mn-cs"/>
                        </a:rPr>
                        <a:t>テキスト</a:t>
                      </a:r>
                      <a:endParaRPr kumimoji="1" lang="ja-JP" altLang="en-US" sz="1100" b="1"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100" b="1" i="0" u="none" strike="noStrike" kern="1200" cap="none" spc="0" normalizeH="0" baseline="0" noProof="0">
                          <a:ln>
                            <a:noFill/>
                          </a:ln>
                          <a:solidFill>
                            <a:prstClr val="black">
                              <a:lumMod val="85000"/>
                              <a:lumOff val="15000"/>
                            </a:prstClr>
                          </a:solidFill>
                          <a:effectLst/>
                          <a:uLnTx/>
                          <a:uFillTx/>
                          <a:latin typeface="メイリオ" panose="020B0604030504040204" pitchFamily="50" charset="-128"/>
                          <a:ea typeface="メイリオ" panose="020B0604030504040204" pitchFamily="50" charset="-128"/>
                          <a:cs typeface="+mn-cs"/>
                        </a:rPr>
                        <a:t>テキスト</a:t>
                      </a:r>
                      <a:endParaRPr kumimoji="1" lang="ja-JP" altLang="en-US" sz="1100" b="1"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3175" cap="flat" cmpd="sng" algn="ctr">
                      <a:solidFill>
                        <a:schemeClr val="tx1">
                          <a:lumMod val="50000"/>
                          <a:lumOff val="50000"/>
                        </a:schemeClr>
                      </a:solidFill>
                      <a:prstDash val="solid"/>
                      <a:round/>
                      <a:headEnd type="none" w="med" len="med"/>
                      <a:tailEnd type="none" w="med" len="med"/>
                    </a:lnL>
                    <a:lnR w="12700" cmpd="sng">
                      <a:noFill/>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79326278"/>
                  </a:ext>
                </a:extLst>
              </a:tr>
              <a:tr h="654436">
                <a:tc>
                  <a:txBody>
                    <a:bodyPr/>
                    <a:lstStyle/>
                    <a:p>
                      <a:pPr algn="ctr"/>
                      <a:r>
                        <a:rPr kumimoji="1" lang="ja-JP" altLang="en-US" sz="1100" b="1" i="0" u="none" strike="noStrike" kern="1200" cap="none" spc="0" normalizeH="0" baseline="0" noProof="0">
                          <a:ln>
                            <a:noFill/>
                          </a:ln>
                          <a:solidFill>
                            <a:prstClr val="black">
                              <a:lumMod val="85000"/>
                              <a:lumOff val="15000"/>
                            </a:prstClr>
                          </a:solidFill>
                          <a:effectLst/>
                          <a:uLnTx/>
                          <a:uFillTx/>
                          <a:latin typeface="メイリオ" panose="020B0604030504040204" pitchFamily="50" charset="-128"/>
                          <a:ea typeface="メイリオ" panose="020B0604030504040204" pitchFamily="50" charset="-128"/>
                          <a:cs typeface="+mn-cs"/>
                        </a:rPr>
                        <a:t>テキスト</a:t>
                      </a:r>
                      <a:endParaRPr kumimoji="1" lang="ja-JP" altLang="en-US" sz="1100" b="1" dirty="0">
                        <a:solidFill>
                          <a:schemeClr val="tx1">
                            <a:lumMod val="85000"/>
                            <a:lumOff val="15000"/>
                          </a:schemeClr>
                        </a:solidFill>
                        <a:latin typeface="メイリオ" panose="020B0604030504040204" pitchFamily="50" charset="-128"/>
                        <a:ea typeface="メイリオ" panose="020B0604030504040204" pitchFamily="50" charset="-128"/>
                      </a:endParaRPr>
                    </a:p>
                  </a:txBody>
                  <a:tcPr anchor="ctr">
                    <a:lnL w="12700" cmpd="sng">
                      <a:noFill/>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100" b="1" i="0" u="none" strike="noStrike" kern="1200" cap="none" spc="0" normalizeH="0" baseline="0" noProof="0">
                          <a:ln>
                            <a:noFill/>
                          </a:ln>
                          <a:solidFill>
                            <a:prstClr val="black">
                              <a:lumMod val="85000"/>
                              <a:lumOff val="15000"/>
                            </a:prstClr>
                          </a:solidFill>
                          <a:effectLst/>
                          <a:uLnTx/>
                          <a:uFillTx/>
                          <a:latin typeface="メイリオ" panose="020B0604030504040204" pitchFamily="50" charset="-128"/>
                          <a:ea typeface="メイリオ" panose="020B0604030504040204" pitchFamily="50" charset="-128"/>
                          <a:cs typeface="+mn-cs"/>
                        </a:rPr>
                        <a:t>テキスト</a:t>
                      </a:r>
                      <a:endParaRPr kumimoji="1" lang="ja-JP" altLang="en-US" sz="1100" b="1"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100" b="1" i="0" u="none" strike="noStrike" kern="1200" cap="none" spc="0" normalizeH="0" baseline="0" noProof="0">
                          <a:ln>
                            <a:noFill/>
                          </a:ln>
                          <a:solidFill>
                            <a:prstClr val="black">
                              <a:lumMod val="85000"/>
                              <a:lumOff val="15000"/>
                            </a:prstClr>
                          </a:solidFill>
                          <a:effectLst/>
                          <a:uLnTx/>
                          <a:uFillTx/>
                          <a:latin typeface="メイリオ" panose="020B0604030504040204" pitchFamily="50" charset="-128"/>
                          <a:ea typeface="メイリオ" panose="020B0604030504040204" pitchFamily="50" charset="-128"/>
                          <a:cs typeface="+mn-cs"/>
                        </a:rPr>
                        <a:t>テキスト</a:t>
                      </a:r>
                      <a:endParaRPr kumimoji="1" lang="ja-JP" altLang="en-US" sz="1100" b="1"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100" b="1" i="0" u="none" strike="noStrike" kern="1200" cap="none" spc="0" normalizeH="0" baseline="0" noProof="0">
                          <a:ln>
                            <a:noFill/>
                          </a:ln>
                          <a:solidFill>
                            <a:prstClr val="black">
                              <a:lumMod val="85000"/>
                              <a:lumOff val="15000"/>
                            </a:prstClr>
                          </a:solidFill>
                          <a:effectLst/>
                          <a:uLnTx/>
                          <a:uFillTx/>
                          <a:latin typeface="メイリオ" panose="020B0604030504040204" pitchFamily="50" charset="-128"/>
                          <a:ea typeface="メイリオ" panose="020B0604030504040204" pitchFamily="50" charset="-128"/>
                          <a:cs typeface="+mn-cs"/>
                        </a:rPr>
                        <a:t>テキスト</a:t>
                      </a:r>
                      <a:endParaRPr kumimoji="1" lang="ja-JP" altLang="en-US" sz="1100" b="1"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100" b="1" i="0" u="none" strike="noStrike" kern="1200" cap="none" spc="0" normalizeH="0" baseline="0" noProof="0">
                          <a:ln>
                            <a:noFill/>
                          </a:ln>
                          <a:solidFill>
                            <a:prstClr val="black">
                              <a:lumMod val="85000"/>
                              <a:lumOff val="15000"/>
                            </a:prstClr>
                          </a:solidFill>
                          <a:effectLst/>
                          <a:uLnTx/>
                          <a:uFillTx/>
                          <a:latin typeface="メイリオ" panose="020B0604030504040204" pitchFamily="50" charset="-128"/>
                          <a:ea typeface="メイリオ" panose="020B0604030504040204" pitchFamily="50" charset="-128"/>
                          <a:cs typeface="+mn-cs"/>
                        </a:rPr>
                        <a:t>テキスト</a:t>
                      </a:r>
                      <a:endParaRPr kumimoji="1" lang="ja-JP" altLang="en-US" sz="1100" b="1"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3175" cap="flat" cmpd="sng" algn="ctr">
                      <a:solidFill>
                        <a:schemeClr val="tx1">
                          <a:lumMod val="50000"/>
                          <a:lumOff val="50000"/>
                        </a:schemeClr>
                      </a:solidFill>
                      <a:prstDash val="solid"/>
                      <a:round/>
                      <a:headEnd type="none" w="med" len="med"/>
                      <a:tailEnd type="none" w="med" len="med"/>
                    </a:lnL>
                    <a:lnR w="12700" cmpd="sng">
                      <a:noFill/>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46267705"/>
                  </a:ext>
                </a:extLst>
              </a:tr>
              <a:tr h="654436">
                <a:tc>
                  <a:txBody>
                    <a:bodyPr/>
                    <a:lstStyle/>
                    <a:p>
                      <a:pPr algn="ctr"/>
                      <a:r>
                        <a:rPr kumimoji="1" lang="ja-JP" altLang="en-US" sz="1100" b="1" i="0" u="none" strike="noStrike" kern="1200" cap="none" spc="0" normalizeH="0" baseline="0" noProof="0">
                          <a:ln>
                            <a:noFill/>
                          </a:ln>
                          <a:solidFill>
                            <a:prstClr val="black">
                              <a:lumMod val="85000"/>
                              <a:lumOff val="15000"/>
                            </a:prstClr>
                          </a:solidFill>
                          <a:effectLst/>
                          <a:uLnTx/>
                          <a:uFillTx/>
                          <a:latin typeface="メイリオ" panose="020B0604030504040204" pitchFamily="50" charset="-128"/>
                          <a:ea typeface="メイリオ" panose="020B0604030504040204" pitchFamily="50" charset="-128"/>
                          <a:cs typeface="+mn-cs"/>
                        </a:rPr>
                        <a:t>テキスト</a:t>
                      </a:r>
                      <a:endParaRPr kumimoji="1" lang="ja-JP" altLang="en-US" sz="800" b="1" dirty="0">
                        <a:solidFill>
                          <a:schemeClr val="tx1">
                            <a:lumMod val="85000"/>
                            <a:lumOff val="15000"/>
                          </a:schemeClr>
                        </a:solidFill>
                        <a:latin typeface="メイリオ" panose="020B0604030504040204" pitchFamily="50" charset="-128"/>
                        <a:ea typeface="メイリオ" panose="020B0604030504040204" pitchFamily="50" charset="-128"/>
                      </a:endParaRPr>
                    </a:p>
                  </a:txBody>
                  <a:tcPr anchor="ctr">
                    <a:lnL w="12700" cmpd="sng">
                      <a:noFill/>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100" b="1" i="0" u="none" strike="noStrike" kern="1200" cap="none" spc="0" normalizeH="0" baseline="0" noProof="0">
                          <a:ln>
                            <a:noFill/>
                          </a:ln>
                          <a:solidFill>
                            <a:prstClr val="black">
                              <a:lumMod val="85000"/>
                              <a:lumOff val="15000"/>
                            </a:prstClr>
                          </a:solidFill>
                          <a:effectLst/>
                          <a:uLnTx/>
                          <a:uFillTx/>
                          <a:latin typeface="メイリオ" panose="020B0604030504040204" pitchFamily="50" charset="-128"/>
                          <a:ea typeface="メイリオ" panose="020B0604030504040204" pitchFamily="50" charset="-128"/>
                          <a:cs typeface="+mn-cs"/>
                        </a:rPr>
                        <a:t>テキスト</a:t>
                      </a:r>
                      <a:endParaRPr kumimoji="1" lang="ja-JP" altLang="en-US" sz="1100" b="1"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a:ln>
                            <a:noFill/>
                          </a:ln>
                          <a:solidFill>
                            <a:prstClr val="black">
                              <a:lumMod val="85000"/>
                              <a:lumOff val="15000"/>
                            </a:prstClr>
                          </a:solidFill>
                          <a:effectLst/>
                          <a:uLnTx/>
                          <a:uFillTx/>
                          <a:latin typeface="メイリオ" panose="020B0604030504040204" pitchFamily="50" charset="-128"/>
                          <a:ea typeface="メイリオ" panose="020B0604030504040204" pitchFamily="50" charset="-128"/>
                          <a:cs typeface="+mn-cs"/>
                        </a:rPr>
                        <a:t>テキスト</a:t>
                      </a:r>
                      <a:endParaRPr kumimoji="1" lang="ja-JP" altLang="en-US" sz="1100" b="1"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100" b="1" i="0" u="none" strike="noStrike" kern="1200" cap="none" spc="0" normalizeH="0" baseline="0" noProof="0">
                          <a:ln>
                            <a:noFill/>
                          </a:ln>
                          <a:solidFill>
                            <a:prstClr val="black">
                              <a:lumMod val="85000"/>
                              <a:lumOff val="15000"/>
                            </a:prstClr>
                          </a:solidFill>
                          <a:effectLst/>
                          <a:uLnTx/>
                          <a:uFillTx/>
                          <a:latin typeface="メイリオ" panose="020B0604030504040204" pitchFamily="50" charset="-128"/>
                          <a:ea typeface="メイリオ" panose="020B0604030504040204" pitchFamily="50" charset="-128"/>
                          <a:cs typeface="+mn-cs"/>
                        </a:rPr>
                        <a:t>テキスト</a:t>
                      </a:r>
                      <a:endParaRPr kumimoji="1" lang="ja-JP" altLang="en-US" sz="1100" b="1"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100" b="1" i="0" u="none" strike="noStrike" kern="1200" cap="none" spc="0" normalizeH="0" baseline="0" noProof="0">
                          <a:ln>
                            <a:noFill/>
                          </a:ln>
                          <a:solidFill>
                            <a:prstClr val="black">
                              <a:lumMod val="85000"/>
                              <a:lumOff val="15000"/>
                            </a:prstClr>
                          </a:solidFill>
                          <a:effectLst/>
                          <a:uLnTx/>
                          <a:uFillTx/>
                          <a:latin typeface="メイリオ" panose="020B0604030504040204" pitchFamily="50" charset="-128"/>
                          <a:ea typeface="メイリオ" panose="020B0604030504040204" pitchFamily="50" charset="-128"/>
                          <a:cs typeface="+mn-cs"/>
                        </a:rPr>
                        <a:t>テキスト</a:t>
                      </a:r>
                      <a:endParaRPr kumimoji="1" lang="ja-JP" altLang="en-US" sz="1100" b="1"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3175" cap="flat" cmpd="sng" algn="ctr">
                      <a:solidFill>
                        <a:schemeClr val="tx1">
                          <a:lumMod val="50000"/>
                          <a:lumOff val="50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6411820"/>
                  </a:ext>
                </a:extLst>
              </a:tr>
              <a:tr h="654436">
                <a:tc>
                  <a:txBody>
                    <a:bodyPr/>
                    <a:lstStyle/>
                    <a:p>
                      <a:pPr algn="ctr"/>
                      <a:r>
                        <a:rPr kumimoji="1" lang="ja-JP" altLang="en-US" sz="1100" b="1" i="0" u="none" strike="noStrike" kern="1200" cap="none" spc="0" normalizeH="0" baseline="0" noProof="0">
                          <a:ln>
                            <a:noFill/>
                          </a:ln>
                          <a:solidFill>
                            <a:prstClr val="black">
                              <a:lumMod val="85000"/>
                              <a:lumOff val="15000"/>
                            </a:prstClr>
                          </a:solidFill>
                          <a:effectLst/>
                          <a:uLnTx/>
                          <a:uFillTx/>
                          <a:latin typeface="メイリオ" panose="020B0604030504040204" pitchFamily="50" charset="-128"/>
                          <a:ea typeface="メイリオ" panose="020B0604030504040204" pitchFamily="50" charset="-128"/>
                          <a:cs typeface="+mn-cs"/>
                        </a:rPr>
                        <a:t>テキスト</a:t>
                      </a:r>
                      <a:endParaRPr kumimoji="1" lang="en-US" altLang="ja-JP" sz="1100" b="1" dirty="0">
                        <a:solidFill>
                          <a:schemeClr val="tx1">
                            <a:lumMod val="85000"/>
                            <a:lumOff val="15000"/>
                          </a:schemeClr>
                        </a:solidFill>
                        <a:latin typeface="メイリオ" panose="020B0604030504040204" pitchFamily="50" charset="-128"/>
                        <a:ea typeface="メイリオ" panose="020B0604030504040204" pitchFamily="50" charset="-128"/>
                      </a:endParaRPr>
                    </a:p>
                  </a:txBody>
                  <a:tcPr anchor="ctr">
                    <a:lnL w="12700" cmpd="sng">
                      <a:noFill/>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a:ln>
                            <a:noFill/>
                          </a:ln>
                          <a:solidFill>
                            <a:prstClr val="black">
                              <a:lumMod val="85000"/>
                              <a:lumOff val="15000"/>
                            </a:prstClr>
                          </a:solidFill>
                          <a:effectLst/>
                          <a:uLnTx/>
                          <a:uFillTx/>
                          <a:latin typeface="メイリオ" panose="020B0604030504040204" pitchFamily="50" charset="-128"/>
                          <a:ea typeface="メイリオ" panose="020B0604030504040204" pitchFamily="50" charset="-128"/>
                          <a:cs typeface="+mn-cs"/>
                        </a:rPr>
                        <a:t>テキスト</a:t>
                      </a:r>
                      <a:endParaRPr kumimoji="1" lang="en-US" altLang="ja-JP" sz="1100" b="1"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a:ln>
                            <a:noFill/>
                          </a:ln>
                          <a:solidFill>
                            <a:prstClr val="black">
                              <a:lumMod val="85000"/>
                              <a:lumOff val="15000"/>
                            </a:prstClr>
                          </a:solidFill>
                          <a:effectLst/>
                          <a:uLnTx/>
                          <a:uFillTx/>
                          <a:latin typeface="メイリオ" panose="020B0604030504040204" pitchFamily="50" charset="-128"/>
                          <a:ea typeface="メイリオ" panose="020B0604030504040204" pitchFamily="50" charset="-128"/>
                          <a:cs typeface="+mn-cs"/>
                        </a:rPr>
                        <a:t>テキスト</a:t>
                      </a:r>
                      <a:endParaRPr kumimoji="1" lang="en-US" altLang="ja-JP" sz="1100" b="1"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a:ln>
                            <a:noFill/>
                          </a:ln>
                          <a:solidFill>
                            <a:prstClr val="black">
                              <a:lumMod val="85000"/>
                              <a:lumOff val="15000"/>
                            </a:prstClr>
                          </a:solidFill>
                          <a:effectLst/>
                          <a:uLnTx/>
                          <a:uFillTx/>
                          <a:latin typeface="メイリオ" panose="020B0604030504040204" pitchFamily="50" charset="-128"/>
                          <a:ea typeface="メイリオ" panose="020B0604030504040204" pitchFamily="50" charset="-128"/>
                          <a:cs typeface="+mn-cs"/>
                        </a:rPr>
                        <a:t>テキスト</a:t>
                      </a:r>
                      <a:endParaRPr kumimoji="1" lang="en-US" altLang="ja-JP" sz="1100" b="1"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a:ln>
                            <a:noFill/>
                          </a:ln>
                          <a:solidFill>
                            <a:prstClr val="black">
                              <a:lumMod val="85000"/>
                              <a:lumOff val="15000"/>
                            </a:prstClr>
                          </a:solidFill>
                          <a:effectLst/>
                          <a:uLnTx/>
                          <a:uFillTx/>
                          <a:latin typeface="メイリオ" panose="020B0604030504040204" pitchFamily="50" charset="-128"/>
                          <a:ea typeface="メイリオ" panose="020B0604030504040204" pitchFamily="50" charset="-128"/>
                          <a:cs typeface="+mn-cs"/>
                        </a:rPr>
                        <a:t>テキスト</a:t>
                      </a:r>
                      <a:endParaRPr kumimoji="1" lang="en-US" altLang="ja-JP" sz="1100" b="1"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3175" cap="flat" cmpd="sng" algn="ctr">
                      <a:solidFill>
                        <a:schemeClr val="tx1">
                          <a:lumMod val="50000"/>
                          <a:lumOff val="50000"/>
                        </a:schemeClr>
                      </a:solidFill>
                      <a:prstDash val="solid"/>
                      <a:round/>
                      <a:headEnd type="none" w="med" len="med"/>
                      <a:tailEnd type="none" w="med" len="med"/>
                    </a:lnL>
                    <a:lnR w="12700" cmpd="sng">
                      <a:noFill/>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42963552"/>
                  </a:ext>
                </a:extLst>
              </a:tr>
              <a:tr h="654436">
                <a:tc>
                  <a:txBody>
                    <a:bodyPr/>
                    <a:lstStyle/>
                    <a:p>
                      <a:pPr algn="ctr"/>
                      <a:r>
                        <a:rPr kumimoji="1" lang="ja-JP" altLang="en-US" sz="1100" b="1" i="0" u="none" strike="noStrike" kern="1200" cap="none" spc="0" normalizeH="0" baseline="0" noProof="0">
                          <a:ln>
                            <a:noFill/>
                          </a:ln>
                          <a:solidFill>
                            <a:prstClr val="black">
                              <a:lumMod val="85000"/>
                              <a:lumOff val="15000"/>
                            </a:prstClr>
                          </a:solidFill>
                          <a:effectLst/>
                          <a:uLnTx/>
                          <a:uFillTx/>
                          <a:latin typeface="メイリオ" panose="020B0604030504040204" pitchFamily="50" charset="-128"/>
                          <a:ea typeface="メイリオ" panose="020B0604030504040204" pitchFamily="50" charset="-128"/>
                          <a:cs typeface="+mn-cs"/>
                        </a:rPr>
                        <a:t>テキスト</a:t>
                      </a:r>
                      <a:endParaRPr kumimoji="1" lang="ja-JP" altLang="en-US" sz="1100" b="1" dirty="0">
                        <a:solidFill>
                          <a:schemeClr val="tx1">
                            <a:lumMod val="85000"/>
                            <a:lumOff val="15000"/>
                          </a:schemeClr>
                        </a:solidFill>
                        <a:latin typeface="メイリオ" panose="020B0604030504040204" pitchFamily="50" charset="-128"/>
                        <a:ea typeface="メイリオ" panose="020B0604030504040204" pitchFamily="50" charset="-128"/>
                      </a:endParaRPr>
                    </a:p>
                  </a:txBody>
                  <a:tcPr anchor="ctr">
                    <a:lnL w="12700" cmpd="sng">
                      <a:noFill/>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a:ln>
                            <a:noFill/>
                          </a:ln>
                          <a:solidFill>
                            <a:prstClr val="black">
                              <a:lumMod val="85000"/>
                              <a:lumOff val="15000"/>
                            </a:prstClr>
                          </a:solidFill>
                          <a:effectLst/>
                          <a:uLnTx/>
                          <a:uFillTx/>
                          <a:latin typeface="メイリオ" panose="020B0604030504040204" pitchFamily="50" charset="-128"/>
                          <a:ea typeface="メイリオ" panose="020B0604030504040204" pitchFamily="50" charset="-128"/>
                          <a:cs typeface="+mn-cs"/>
                        </a:rPr>
                        <a:t>テキスト</a:t>
                      </a:r>
                      <a:endParaRPr kumimoji="1" lang="ja-JP" altLang="en-US" sz="1100" b="1"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a:ln>
                            <a:noFill/>
                          </a:ln>
                          <a:solidFill>
                            <a:prstClr val="black">
                              <a:lumMod val="85000"/>
                              <a:lumOff val="15000"/>
                            </a:prstClr>
                          </a:solidFill>
                          <a:effectLst/>
                          <a:uLnTx/>
                          <a:uFillTx/>
                          <a:latin typeface="メイリオ" panose="020B0604030504040204" pitchFamily="50" charset="-128"/>
                          <a:ea typeface="メイリオ" panose="020B0604030504040204" pitchFamily="50" charset="-128"/>
                          <a:cs typeface="+mn-cs"/>
                        </a:rPr>
                        <a:t>テキスト</a:t>
                      </a:r>
                      <a:endParaRPr kumimoji="1" lang="en-US" altLang="ja-JP" sz="1100" b="1"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a:ln>
                            <a:noFill/>
                          </a:ln>
                          <a:solidFill>
                            <a:prstClr val="black">
                              <a:lumMod val="85000"/>
                              <a:lumOff val="15000"/>
                            </a:prstClr>
                          </a:solidFill>
                          <a:effectLst/>
                          <a:uLnTx/>
                          <a:uFillTx/>
                          <a:latin typeface="メイリオ" panose="020B0604030504040204" pitchFamily="50" charset="-128"/>
                          <a:ea typeface="メイリオ" panose="020B0604030504040204" pitchFamily="50" charset="-128"/>
                          <a:cs typeface="+mn-cs"/>
                        </a:rPr>
                        <a:t>テキスト</a:t>
                      </a:r>
                      <a:endParaRPr kumimoji="1" lang="en-US" altLang="ja-JP" sz="1100" b="1"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a:ln>
                            <a:noFill/>
                          </a:ln>
                          <a:solidFill>
                            <a:prstClr val="black">
                              <a:lumMod val="85000"/>
                              <a:lumOff val="15000"/>
                            </a:prstClr>
                          </a:solidFill>
                          <a:effectLst/>
                          <a:uLnTx/>
                          <a:uFillTx/>
                          <a:latin typeface="メイリオ" panose="020B0604030504040204" pitchFamily="50" charset="-128"/>
                          <a:ea typeface="メイリオ" panose="020B0604030504040204" pitchFamily="50" charset="-128"/>
                          <a:cs typeface="+mn-cs"/>
                        </a:rPr>
                        <a:t>テキスト</a:t>
                      </a:r>
                      <a:endParaRPr kumimoji="1" lang="en-US" altLang="ja-JP" sz="800" b="1"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3175" cap="flat" cmpd="sng" algn="ctr">
                      <a:solidFill>
                        <a:schemeClr val="tx1">
                          <a:lumMod val="50000"/>
                          <a:lumOff val="50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97597824"/>
                  </a:ext>
                </a:extLst>
              </a:tr>
              <a:tr h="654436">
                <a:tc>
                  <a:txBody>
                    <a:bodyPr/>
                    <a:lstStyle/>
                    <a:p>
                      <a:pPr algn="ctr"/>
                      <a:r>
                        <a:rPr kumimoji="1" lang="ja-JP" altLang="en-US" sz="1100" b="1" i="0" u="none" strike="noStrike" kern="1200" cap="none" spc="0" normalizeH="0" baseline="0" noProof="0">
                          <a:ln>
                            <a:noFill/>
                          </a:ln>
                          <a:solidFill>
                            <a:prstClr val="black">
                              <a:lumMod val="85000"/>
                              <a:lumOff val="15000"/>
                            </a:prstClr>
                          </a:solidFill>
                          <a:effectLst/>
                          <a:uLnTx/>
                          <a:uFillTx/>
                          <a:latin typeface="メイリオ" panose="020B0604030504040204" pitchFamily="50" charset="-128"/>
                          <a:ea typeface="メイリオ" panose="020B0604030504040204" pitchFamily="50" charset="-128"/>
                          <a:cs typeface="+mn-cs"/>
                        </a:rPr>
                        <a:t>テキスト</a:t>
                      </a:r>
                      <a:endParaRPr kumimoji="1" lang="en-US" altLang="ja-JP" sz="1100" b="1" dirty="0">
                        <a:solidFill>
                          <a:schemeClr val="tx1">
                            <a:lumMod val="85000"/>
                            <a:lumOff val="15000"/>
                          </a:schemeClr>
                        </a:solidFill>
                        <a:latin typeface="メイリオ" panose="020B0604030504040204" pitchFamily="50" charset="-128"/>
                        <a:ea typeface="メイリオ" panose="020B0604030504040204" pitchFamily="50" charset="-128"/>
                      </a:endParaRPr>
                    </a:p>
                  </a:txBody>
                  <a:tcPr anchor="ctr">
                    <a:lnL w="12700" cmpd="sng">
                      <a:noFill/>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a:ln>
                            <a:noFill/>
                          </a:ln>
                          <a:solidFill>
                            <a:prstClr val="black">
                              <a:lumMod val="85000"/>
                              <a:lumOff val="15000"/>
                            </a:prstClr>
                          </a:solidFill>
                          <a:effectLst/>
                          <a:uLnTx/>
                          <a:uFillTx/>
                          <a:latin typeface="メイリオ" panose="020B0604030504040204" pitchFamily="50" charset="-128"/>
                          <a:ea typeface="メイリオ" panose="020B0604030504040204" pitchFamily="50" charset="-128"/>
                          <a:cs typeface="+mn-cs"/>
                        </a:rPr>
                        <a:t>テキスト</a:t>
                      </a:r>
                      <a:endParaRPr kumimoji="1" lang="en-US" altLang="ja-JP" sz="800" b="1"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a:ln>
                            <a:noFill/>
                          </a:ln>
                          <a:solidFill>
                            <a:prstClr val="black">
                              <a:lumMod val="85000"/>
                              <a:lumOff val="15000"/>
                            </a:prstClr>
                          </a:solidFill>
                          <a:effectLst/>
                          <a:uLnTx/>
                          <a:uFillTx/>
                          <a:latin typeface="メイリオ" panose="020B0604030504040204" pitchFamily="50" charset="-128"/>
                          <a:ea typeface="メイリオ" panose="020B0604030504040204" pitchFamily="50" charset="-128"/>
                          <a:cs typeface="+mn-cs"/>
                        </a:rPr>
                        <a:t>テキスト</a:t>
                      </a:r>
                      <a:endParaRPr kumimoji="1" lang="en-US" altLang="ja-JP" sz="800" b="1"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a:ln>
                            <a:noFill/>
                          </a:ln>
                          <a:solidFill>
                            <a:prstClr val="black">
                              <a:lumMod val="85000"/>
                              <a:lumOff val="15000"/>
                            </a:prstClr>
                          </a:solidFill>
                          <a:effectLst/>
                          <a:uLnTx/>
                          <a:uFillTx/>
                          <a:latin typeface="メイリオ" panose="020B0604030504040204" pitchFamily="50" charset="-128"/>
                          <a:ea typeface="メイリオ" panose="020B0604030504040204" pitchFamily="50" charset="-128"/>
                          <a:cs typeface="+mn-cs"/>
                        </a:rPr>
                        <a:t>テキスト</a:t>
                      </a:r>
                      <a:endParaRPr kumimoji="1" lang="en-US" altLang="ja-JP" sz="800" b="1"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lumMod val="85000"/>
                              <a:lumOff val="15000"/>
                            </a:prstClr>
                          </a:solidFill>
                          <a:effectLst/>
                          <a:uLnTx/>
                          <a:uFillTx/>
                          <a:latin typeface="メイリオ" panose="020B0604030504040204" pitchFamily="50" charset="-128"/>
                          <a:ea typeface="メイリオ" panose="020B0604030504040204" pitchFamily="50" charset="-128"/>
                          <a:cs typeface="+mn-cs"/>
                        </a:rPr>
                        <a:t>テキスト</a:t>
                      </a:r>
                      <a:endParaRPr kumimoji="1" lang="en-US" altLang="ja-JP" sz="800" b="1"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3175" cap="flat" cmpd="sng" algn="ctr">
                      <a:solidFill>
                        <a:schemeClr val="tx1">
                          <a:lumMod val="50000"/>
                          <a:lumOff val="50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12088000"/>
                  </a:ext>
                </a:extLst>
              </a:tr>
            </a:tbl>
          </a:graphicData>
        </a:graphic>
      </p:graphicFrame>
    </p:spTree>
    <p:extLst>
      <p:ext uri="{BB962C8B-B14F-4D97-AF65-F5344CB8AC3E}">
        <p14:creationId xmlns:p14="http://schemas.microsoft.com/office/powerpoint/2010/main" val="15488784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DE808E-404D-F5E4-F209-37F8B572F98B}"/>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BA0265AE-D2D2-67EB-874F-C3343C5EC47B}"/>
              </a:ext>
            </a:extLst>
          </p:cNvPr>
          <p:cNvSpPr>
            <a:spLocks noGrp="1"/>
          </p:cNvSpPr>
          <p:nvPr>
            <p:ph type="title"/>
          </p:nvPr>
        </p:nvSpPr>
        <p:spPr>
          <a:xfrm>
            <a:off x="47328" y="54788"/>
            <a:ext cx="10972800" cy="422530"/>
          </a:xfrm>
        </p:spPr>
        <p:txBody>
          <a:bodyPr>
            <a:noAutofit/>
          </a:bodyPr>
          <a:lstStyle/>
          <a:p>
            <a:r>
              <a:rPr lang="ja-JP" altLang="en-US" dirty="0"/>
              <a:t>表（比較）</a:t>
            </a:r>
            <a:endParaRPr kumimoji="1" lang="ja-JP" altLang="en-US" sz="800" b="0" dirty="0">
              <a:solidFill>
                <a:srgbClr val="C00000"/>
              </a:solidFill>
            </a:endParaRPr>
          </a:p>
        </p:txBody>
      </p:sp>
      <p:sp>
        <p:nvSpPr>
          <p:cNvPr id="3" name="スライド番号プレースホルダー 2">
            <a:extLst>
              <a:ext uri="{FF2B5EF4-FFF2-40B4-BE49-F238E27FC236}">
                <a16:creationId xmlns:a16="http://schemas.microsoft.com/office/drawing/2014/main" id="{408D6DCF-BA01-A657-513D-169F46E61A59}"/>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37</a:t>
            </a:fld>
            <a:endParaRPr lang="ja-JP" altLang="en-US" b="1" dirty="0">
              <a:solidFill>
                <a:schemeClr val="bg1"/>
              </a:solidFill>
              <a:latin typeface="メイリオ" panose="020B0604030504040204" pitchFamily="50" charset="-128"/>
            </a:endParaRPr>
          </a:p>
        </p:txBody>
      </p:sp>
      <p:grpSp>
        <p:nvGrpSpPr>
          <p:cNvPr id="4" name="グループ化 3">
            <a:extLst>
              <a:ext uri="{FF2B5EF4-FFF2-40B4-BE49-F238E27FC236}">
                <a16:creationId xmlns:a16="http://schemas.microsoft.com/office/drawing/2014/main" id="{11B35418-3EB5-17D2-E6D9-DB65EB3FC711}"/>
              </a:ext>
            </a:extLst>
          </p:cNvPr>
          <p:cNvGrpSpPr/>
          <p:nvPr/>
        </p:nvGrpSpPr>
        <p:grpSpPr>
          <a:xfrm>
            <a:off x="911421" y="2492896"/>
            <a:ext cx="10275721" cy="3637585"/>
            <a:chOff x="911421" y="2492896"/>
            <a:chExt cx="10275721" cy="3637585"/>
          </a:xfrm>
        </p:grpSpPr>
        <p:cxnSp>
          <p:nvCxnSpPr>
            <p:cNvPr id="5" name="直線コネクタ 4">
              <a:extLst>
                <a:ext uri="{FF2B5EF4-FFF2-40B4-BE49-F238E27FC236}">
                  <a16:creationId xmlns:a16="http://schemas.microsoft.com/office/drawing/2014/main" id="{F5AD1F82-33AA-60A2-98D2-257D0062F7BC}"/>
                </a:ext>
              </a:extLst>
            </p:cNvPr>
            <p:cNvCxnSpPr>
              <a:cxnSpLocks/>
            </p:cNvCxnSpPr>
            <p:nvPr/>
          </p:nvCxnSpPr>
          <p:spPr>
            <a:xfrm flipH="1">
              <a:off x="2624041" y="2492896"/>
              <a:ext cx="8563101"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4" name="直線コネクタ 43">
              <a:extLst>
                <a:ext uri="{FF2B5EF4-FFF2-40B4-BE49-F238E27FC236}">
                  <a16:creationId xmlns:a16="http://schemas.microsoft.com/office/drawing/2014/main" id="{A57100C2-4060-4D4B-A1E3-907915419FB9}"/>
                </a:ext>
              </a:extLst>
            </p:cNvPr>
            <p:cNvCxnSpPr>
              <a:cxnSpLocks/>
            </p:cNvCxnSpPr>
            <p:nvPr/>
          </p:nvCxnSpPr>
          <p:spPr>
            <a:xfrm flipH="1">
              <a:off x="911421" y="3220413"/>
              <a:ext cx="10275721"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6" name="直線コネクタ 45">
              <a:extLst>
                <a:ext uri="{FF2B5EF4-FFF2-40B4-BE49-F238E27FC236}">
                  <a16:creationId xmlns:a16="http://schemas.microsoft.com/office/drawing/2014/main" id="{9FFD7F59-803D-1080-E305-32AD757F35FC}"/>
                </a:ext>
              </a:extLst>
            </p:cNvPr>
            <p:cNvCxnSpPr>
              <a:cxnSpLocks/>
            </p:cNvCxnSpPr>
            <p:nvPr/>
          </p:nvCxnSpPr>
          <p:spPr>
            <a:xfrm flipH="1">
              <a:off x="911421" y="3947930"/>
              <a:ext cx="10275721"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B66E9FA0-DE32-6CC8-BAB0-E3F5442E6DBC}"/>
                </a:ext>
              </a:extLst>
            </p:cNvPr>
            <p:cNvCxnSpPr>
              <a:cxnSpLocks/>
            </p:cNvCxnSpPr>
            <p:nvPr/>
          </p:nvCxnSpPr>
          <p:spPr>
            <a:xfrm flipH="1">
              <a:off x="911421" y="4675447"/>
              <a:ext cx="10275721"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9" name="直線コネクタ 48">
              <a:extLst>
                <a:ext uri="{FF2B5EF4-FFF2-40B4-BE49-F238E27FC236}">
                  <a16:creationId xmlns:a16="http://schemas.microsoft.com/office/drawing/2014/main" id="{77B2A104-1610-4656-0C87-BD4B7665812F}"/>
                </a:ext>
              </a:extLst>
            </p:cNvPr>
            <p:cNvCxnSpPr>
              <a:cxnSpLocks/>
            </p:cNvCxnSpPr>
            <p:nvPr/>
          </p:nvCxnSpPr>
          <p:spPr>
            <a:xfrm flipH="1">
              <a:off x="911421" y="5402964"/>
              <a:ext cx="10275721"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0" name="直線コネクタ 49">
              <a:extLst>
                <a:ext uri="{FF2B5EF4-FFF2-40B4-BE49-F238E27FC236}">
                  <a16:creationId xmlns:a16="http://schemas.microsoft.com/office/drawing/2014/main" id="{773D2A7C-5320-B3ED-17E9-AC4C4502F9EC}"/>
                </a:ext>
              </a:extLst>
            </p:cNvPr>
            <p:cNvCxnSpPr>
              <a:cxnSpLocks/>
            </p:cNvCxnSpPr>
            <p:nvPr/>
          </p:nvCxnSpPr>
          <p:spPr>
            <a:xfrm flipH="1">
              <a:off x="911421" y="6130481"/>
              <a:ext cx="10275721"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52" name="正方形/長方形 51">
            <a:extLst>
              <a:ext uri="{FF2B5EF4-FFF2-40B4-BE49-F238E27FC236}">
                <a16:creationId xmlns:a16="http://schemas.microsoft.com/office/drawing/2014/main" id="{B1917A46-B9D1-93EB-60EC-FB64FDF247B5}"/>
              </a:ext>
            </a:extLst>
          </p:cNvPr>
          <p:cNvSpPr/>
          <p:nvPr/>
        </p:nvSpPr>
        <p:spPr>
          <a:xfrm>
            <a:off x="4303544" y="2492894"/>
            <a:ext cx="6883597" cy="727517"/>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53" name="テキスト ボックス 52">
            <a:extLst>
              <a:ext uri="{FF2B5EF4-FFF2-40B4-BE49-F238E27FC236}">
                <a16:creationId xmlns:a16="http://schemas.microsoft.com/office/drawing/2014/main" id="{7E3C0128-93E2-1C59-26B2-22BA4D32F19A}"/>
              </a:ext>
            </a:extLst>
          </p:cNvPr>
          <p:cNvSpPr txBox="1"/>
          <p:nvPr/>
        </p:nvSpPr>
        <p:spPr>
          <a:xfrm>
            <a:off x="2495600" y="1052105"/>
            <a:ext cx="7200800" cy="795795"/>
          </a:xfrm>
          <a:prstGeom prst="rect">
            <a:avLst/>
          </a:prstGeom>
          <a:noFill/>
        </p:spPr>
        <p:txBody>
          <a:bodyPr wrap="square" rtlCol="0">
            <a:spAutoFit/>
          </a:bodyPr>
          <a:lstStyle/>
          <a:p>
            <a:pPr algn="ctr">
              <a:lnSpc>
                <a:spcPct val="150000"/>
              </a:lnSpc>
            </a:pPr>
            <a:r>
              <a:rPr lang="ja-JP" altLang="en-US" sz="1600" b="1" dirty="0">
                <a:solidFill>
                  <a:schemeClr val="tx1">
                    <a:lumMod val="85000"/>
                    <a:lumOff val="15000"/>
                  </a:schemeClr>
                </a:solidFill>
                <a:latin typeface="メイリオ" panose="020B0604030504040204" pitchFamily="50" charset="-128"/>
                <a:ea typeface="メイリオ" panose="020B0604030504040204" pitchFamily="50" charset="-128"/>
              </a:rPr>
              <a:t>テキストが入ります。テキストが入ります。テキストが入ります。</a:t>
            </a:r>
            <a:endParaRPr lang="en-US" altLang="ja-JP" sz="1600" b="1" dirty="0">
              <a:solidFill>
                <a:schemeClr val="tx1">
                  <a:lumMod val="85000"/>
                  <a:lumOff val="15000"/>
                </a:schemeClr>
              </a:solidFill>
              <a:latin typeface="メイリオ" panose="020B0604030504040204" pitchFamily="50" charset="-128"/>
              <a:ea typeface="メイリオ" panose="020B0604030504040204" pitchFamily="50" charset="-128"/>
            </a:endParaRPr>
          </a:p>
          <a:p>
            <a:pPr algn="ctr">
              <a:lnSpc>
                <a:spcPct val="150000"/>
              </a:lnSpc>
            </a:pPr>
            <a:r>
              <a:rPr lang="ja-JP" altLang="en-US" sz="1600" b="1" dirty="0">
                <a:solidFill>
                  <a:schemeClr val="tx1">
                    <a:lumMod val="85000"/>
                    <a:lumOff val="15000"/>
                  </a:schemeClr>
                </a:solidFill>
                <a:latin typeface="メイリオ" panose="020B0604030504040204" pitchFamily="50" charset="-128"/>
                <a:ea typeface="メイリオ" panose="020B0604030504040204" pitchFamily="50" charset="-128"/>
              </a:rPr>
              <a:t>テキストが入ります。テキストが入ります。</a:t>
            </a:r>
            <a:endParaRPr lang="en-US" altLang="ja-JP" sz="1600" b="1" dirty="0">
              <a:solidFill>
                <a:schemeClr val="tx1">
                  <a:lumMod val="85000"/>
                  <a:lumOff val="15000"/>
                </a:schemeClr>
              </a:solidFill>
              <a:latin typeface="メイリオ" panose="020B0604030504040204" pitchFamily="50" charset="-128"/>
              <a:ea typeface="メイリオ" panose="020B0604030504040204" pitchFamily="50" charset="-128"/>
            </a:endParaRPr>
          </a:p>
        </p:txBody>
      </p:sp>
      <p:grpSp>
        <p:nvGrpSpPr>
          <p:cNvPr id="54" name="グループ化 53">
            <a:extLst>
              <a:ext uri="{FF2B5EF4-FFF2-40B4-BE49-F238E27FC236}">
                <a16:creationId xmlns:a16="http://schemas.microsoft.com/office/drawing/2014/main" id="{59BA303D-701B-C4A5-1F86-FDEAB3A3236A}"/>
              </a:ext>
            </a:extLst>
          </p:cNvPr>
          <p:cNvGrpSpPr/>
          <p:nvPr/>
        </p:nvGrpSpPr>
        <p:grpSpPr>
          <a:xfrm>
            <a:off x="911424" y="2492896"/>
            <a:ext cx="10275721" cy="4365104"/>
            <a:chOff x="911424" y="2492896"/>
            <a:chExt cx="10275721" cy="4365104"/>
          </a:xfrm>
        </p:grpSpPr>
        <p:cxnSp>
          <p:nvCxnSpPr>
            <p:cNvPr id="55" name="直線コネクタ 54">
              <a:extLst>
                <a:ext uri="{FF2B5EF4-FFF2-40B4-BE49-F238E27FC236}">
                  <a16:creationId xmlns:a16="http://schemas.microsoft.com/office/drawing/2014/main" id="{6C507A83-57A4-E9F6-873C-A5934CBB7898}"/>
                </a:ext>
              </a:extLst>
            </p:cNvPr>
            <p:cNvCxnSpPr>
              <a:cxnSpLocks/>
            </p:cNvCxnSpPr>
            <p:nvPr/>
          </p:nvCxnSpPr>
          <p:spPr>
            <a:xfrm>
              <a:off x="911424" y="3220411"/>
              <a:ext cx="0" cy="3637589"/>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6" name="直線コネクタ 55">
              <a:extLst>
                <a:ext uri="{FF2B5EF4-FFF2-40B4-BE49-F238E27FC236}">
                  <a16:creationId xmlns:a16="http://schemas.microsoft.com/office/drawing/2014/main" id="{A938588C-F5BF-0667-3CE0-75311473446C}"/>
                </a:ext>
              </a:extLst>
            </p:cNvPr>
            <p:cNvCxnSpPr>
              <a:cxnSpLocks/>
            </p:cNvCxnSpPr>
            <p:nvPr/>
          </p:nvCxnSpPr>
          <p:spPr>
            <a:xfrm>
              <a:off x="4336664" y="2492896"/>
              <a:ext cx="0" cy="4365104"/>
            </a:xfrm>
            <a:prstGeom prst="line">
              <a:avLst/>
            </a:prstGeom>
            <a:ln w="28575">
              <a:solidFill>
                <a:srgbClr val="E0B92C"/>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68079766-3EBD-377F-0CBF-4CF49BF95E0A}"/>
                </a:ext>
              </a:extLst>
            </p:cNvPr>
            <p:cNvCxnSpPr>
              <a:cxnSpLocks/>
            </p:cNvCxnSpPr>
            <p:nvPr/>
          </p:nvCxnSpPr>
          <p:spPr>
            <a:xfrm>
              <a:off x="2624044" y="2492896"/>
              <a:ext cx="0" cy="4365104"/>
            </a:xfrm>
            <a:prstGeom prst="line">
              <a:avLst/>
            </a:prstGeom>
            <a:ln w="28575">
              <a:solidFill>
                <a:srgbClr val="E0B92C"/>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FAB0379C-3783-5142-5D05-46C3CE398A7A}"/>
                </a:ext>
              </a:extLst>
            </p:cNvPr>
            <p:cNvCxnSpPr>
              <a:cxnSpLocks/>
            </p:cNvCxnSpPr>
            <p:nvPr/>
          </p:nvCxnSpPr>
          <p:spPr>
            <a:xfrm>
              <a:off x="6049284" y="2492896"/>
              <a:ext cx="0" cy="4365104"/>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9" name="直線コネクタ 58">
              <a:extLst>
                <a:ext uri="{FF2B5EF4-FFF2-40B4-BE49-F238E27FC236}">
                  <a16:creationId xmlns:a16="http://schemas.microsoft.com/office/drawing/2014/main" id="{85340B08-E3E3-B204-EE2E-3ACFBF4CAADD}"/>
                </a:ext>
              </a:extLst>
            </p:cNvPr>
            <p:cNvCxnSpPr>
              <a:cxnSpLocks/>
            </p:cNvCxnSpPr>
            <p:nvPr/>
          </p:nvCxnSpPr>
          <p:spPr>
            <a:xfrm>
              <a:off x="7761904" y="2492896"/>
              <a:ext cx="0" cy="4365104"/>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EB19B535-D8BB-7FE0-4374-8CB478949B8F}"/>
                </a:ext>
              </a:extLst>
            </p:cNvPr>
            <p:cNvCxnSpPr>
              <a:cxnSpLocks/>
            </p:cNvCxnSpPr>
            <p:nvPr/>
          </p:nvCxnSpPr>
          <p:spPr>
            <a:xfrm>
              <a:off x="11187145" y="2492896"/>
              <a:ext cx="0" cy="4365104"/>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1" name="直線コネクタ 60">
              <a:extLst>
                <a:ext uri="{FF2B5EF4-FFF2-40B4-BE49-F238E27FC236}">
                  <a16:creationId xmlns:a16="http://schemas.microsoft.com/office/drawing/2014/main" id="{04189A3C-D518-6C31-0746-4A29F567E5F8}"/>
                </a:ext>
              </a:extLst>
            </p:cNvPr>
            <p:cNvCxnSpPr>
              <a:cxnSpLocks/>
            </p:cNvCxnSpPr>
            <p:nvPr/>
          </p:nvCxnSpPr>
          <p:spPr>
            <a:xfrm>
              <a:off x="9474524" y="2492896"/>
              <a:ext cx="0" cy="4365104"/>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62" name="正方形/長方形 61">
            <a:extLst>
              <a:ext uri="{FF2B5EF4-FFF2-40B4-BE49-F238E27FC236}">
                <a16:creationId xmlns:a16="http://schemas.microsoft.com/office/drawing/2014/main" id="{FC5E263B-FCC3-149B-73A0-68D285A3B654}"/>
              </a:ext>
            </a:extLst>
          </p:cNvPr>
          <p:cNvSpPr/>
          <p:nvPr/>
        </p:nvSpPr>
        <p:spPr>
          <a:xfrm>
            <a:off x="2624041" y="2424619"/>
            <a:ext cx="1712619" cy="795796"/>
          </a:xfrm>
          <a:prstGeom prst="rect">
            <a:avLst/>
          </a:prstGeom>
          <a:solidFill>
            <a:srgbClr val="E0B92C"/>
          </a:solidFill>
          <a:ln>
            <a:solidFill>
              <a:srgbClr val="E0B92C"/>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63" name="テキスト ボックス 62">
            <a:extLst>
              <a:ext uri="{FF2B5EF4-FFF2-40B4-BE49-F238E27FC236}">
                <a16:creationId xmlns:a16="http://schemas.microsoft.com/office/drawing/2014/main" id="{5FB6A6D5-FBC2-293B-D0C9-7F9F4FB3C2BB}"/>
              </a:ext>
            </a:extLst>
          </p:cNvPr>
          <p:cNvSpPr txBox="1"/>
          <p:nvPr/>
        </p:nvSpPr>
        <p:spPr>
          <a:xfrm>
            <a:off x="2624040" y="3363155"/>
            <a:ext cx="1712616" cy="584775"/>
          </a:xfrm>
          <a:prstGeom prst="rect">
            <a:avLst/>
          </a:prstGeom>
          <a:noFill/>
        </p:spPr>
        <p:txBody>
          <a:bodyPr wrap="square" rtlCol="0">
            <a:spAutoFit/>
          </a:bodyPr>
          <a:lstStyle/>
          <a:p>
            <a:pPr algn="ctr"/>
            <a:r>
              <a:rPr lang="ja-JP" altLang="en-US" sz="3200" b="1" dirty="0">
                <a:solidFill>
                  <a:srgbClr val="E0B92C"/>
                </a:solidFill>
                <a:latin typeface="メイリオ" panose="020B0604030504040204" pitchFamily="50" charset="-128"/>
                <a:ea typeface="メイリオ" panose="020B0604030504040204" pitchFamily="50" charset="-128"/>
              </a:rPr>
              <a:t>◎</a:t>
            </a:r>
          </a:p>
        </p:txBody>
      </p:sp>
      <p:sp>
        <p:nvSpPr>
          <p:cNvPr id="64" name="テキスト ボックス 63">
            <a:extLst>
              <a:ext uri="{FF2B5EF4-FFF2-40B4-BE49-F238E27FC236}">
                <a16:creationId xmlns:a16="http://schemas.microsoft.com/office/drawing/2014/main" id="{18A4FD90-6DD8-B2B3-DEF9-93ABCF8B341B}"/>
              </a:ext>
            </a:extLst>
          </p:cNvPr>
          <p:cNvSpPr txBox="1"/>
          <p:nvPr/>
        </p:nvSpPr>
        <p:spPr>
          <a:xfrm>
            <a:off x="2624040" y="4090670"/>
            <a:ext cx="1712616" cy="584775"/>
          </a:xfrm>
          <a:prstGeom prst="rect">
            <a:avLst/>
          </a:prstGeom>
          <a:noFill/>
        </p:spPr>
        <p:txBody>
          <a:bodyPr wrap="square" rtlCol="0">
            <a:spAutoFit/>
          </a:bodyPr>
          <a:lstStyle/>
          <a:p>
            <a:pPr algn="ctr"/>
            <a:r>
              <a:rPr lang="ja-JP" altLang="en-US" sz="3200" b="1" dirty="0">
                <a:solidFill>
                  <a:srgbClr val="E0B92C"/>
                </a:solidFill>
                <a:latin typeface="メイリオ" panose="020B0604030504040204" pitchFamily="50" charset="-128"/>
                <a:ea typeface="メイリオ" panose="020B0604030504040204" pitchFamily="50" charset="-128"/>
              </a:rPr>
              <a:t>◎</a:t>
            </a:r>
          </a:p>
        </p:txBody>
      </p:sp>
      <p:sp>
        <p:nvSpPr>
          <p:cNvPr id="65" name="テキスト ボックス 64">
            <a:extLst>
              <a:ext uri="{FF2B5EF4-FFF2-40B4-BE49-F238E27FC236}">
                <a16:creationId xmlns:a16="http://schemas.microsoft.com/office/drawing/2014/main" id="{2F9E15E8-A1CA-C202-B3EC-611B4A2FD844}"/>
              </a:ext>
            </a:extLst>
          </p:cNvPr>
          <p:cNvSpPr txBox="1"/>
          <p:nvPr/>
        </p:nvSpPr>
        <p:spPr>
          <a:xfrm>
            <a:off x="2624040" y="4818184"/>
            <a:ext cx="1712616" cy="584775"/>
          </a:xfrm>
          <a:prstGeom prst="rect">
            <a:avLst/>
          </a:prstGeom>
          <a:noFill/>
        </p:spPr>
        <p:txBody>
          <a:bodyPr wrap="square" rtlCol="0">
            <a:spAutoFit/>
          </a:bodyPr>
          <a:lstStyle/>
          <a:p>
            <a:pPr algn="ctr"/>
            <a:r>
              <a:rPr lang="ja-JP" altLang="en-US" sz="3200" b="1" dirty="0">
                <a:solidFill>
                  <a:srgbClr val="E0B92C"/>
                </a:solidFill>
                <a:latin typeface="メイリオ" panose="020B0604030504040204" pitchFamily="50" charset="-128"/>
                <a:ea typeface="メイリオ" panose="020B0604030504040204" pitchFamily="50" charset="-128"/>
              </a:rPr>
              <a:t>◎</a:t>
            </a:r>
          </a:p>
        </p:txBody>
      </p:sp>
      <p:sp>
        <p:nvSpPr>
          <p:cNvPr id="66" name="テキスト ボックス 65">
            <a:extLst>
              <a:ext uri="{FF2B5EF4-FFF2-40B4-BE49-F238E27FC236}">
                <a16:creationId xmlns:a16="http://schemas.microsoft.com/office/drawing/2014/main" id="{F4976AF2-7748-B443-A2A9-D5F56AE09F4E}"/>
              </a:ext>
            </a:extLst>
          </p:cNvPr>
          <p:cNvSpPr txBox="1"/>
          <p:nvPr/>
        </p:nvSpPr>
        <p:spPr>
          <a:xfrm>
            <a:off x="2624040" y="5584984"/>
            <a:ext cx="1712616" cy="461665"/>
          </a:xfrm>
          <a:prstGeom prst="rect">
            <a:avLst/>
          </a:prstGeom>
          <a:noFill/>
        </p:spPr>
        <p:txBody>
          <a:bodyPr wrap="square" rtlCol="0">
            <a:spAutoFit/>
          </a:bodyPr>
          <a:lstStyle/>
          <a:p>
            <a:pPr algn="ctr"/>
            <a:r>
              <a:rPr lang="ja-JP" altLang="en-US" sz="2400" b="1" dirty="0">
                <a:solidFill>
                  <a:srgbClr val="E0B92C"/>
                </a:solidFill>
                <a:latin typeface="メイリオ" panose="020B0604030504040204" pitchFamily="50" charset="-128"/>
                <a:ea typeface="メイリオ" panose="020B0604030504040204" pitchFamily="50" charset="-128"/>
              </a:rPr>
              <a:t>○</a:t>
            </a:r>
          </a:p>
        </p:txBody>
      </p:sp>
      <p:sp>
        <p:nvSpPr>
          <p:cNvPr id="67" name="テキスト ボックス 66">
            <a:extLst>
              <a:ext uri="{FF2B5EF4-FFF2-40B4-BE49-F238E27FC236}">
                <a16:creationId xmlns:a16="http://schemas.microsoft.com/office/drawing/2014/main" id="{33DD306C-C805-CDDF-F4EB-9C1C15F7AE80}"/>
              </a:ext>
            </a:extLst>
          </p:cNvPr>
          <p:cNvSpPr txBox="1"/>
          <p:nvPr/>
        </p:nvSpPr>
        <p:spPr>
          <a:xfrm>
            <a:off x="2624040" y="6288645"/>
            <a:ext cx="1712616" cy="584775"/>
          </a:xfrm>
          <a:prstGeom prst="rect">
            <a:avLst/>
          </a:prstGeom>
          <a:noFill/>
        </p:spPr>
        <p:txBody>
          <a:bodyPr wrap="square" rtlCol="0">
            <a:spAutoFit/>
          </a:bodyPr>
          <a:lstStyle/>
          <a:p>
            <a:pPr algn="ctr"/>
            <a:r>
              <a:rPr lang="ja-JP" altLang="en-US" sz="3200" b="1" dirty="0">
                <a:solidFill>
                  <a:srgbClr val="E0B92C"/>
                </a:solidFill>
                <a:latin typeface="メイリオ" panose="020B0604030504040204" pitchFamily="50" charset="-128"/>
                <a:ea typeface="メイリオ" panose="020B0604030504040204" pitchFamily="50" charset="-128"/>
              </a:rPr>
              <a:t>◎</a:t>
            </a:r>
          </a:p>
        </p:txBody>
      </p:sp>
      <p:sp>
        <p:nvSpPr>
          <p:cNvPr id="68" name="テキスト ボックス 67">
            <a:extLst>
              <a:ext uri="{FF2B5EF4-FFF2-40B4-BE49-F238E27FC236}">
                <a16:creationId xmlns:a16="http://schemas.microsoft.com/office/drawing/2014/main" id="{C2D41032-6AF7-3C57-8049-2EF91C8116C2}"/>
              </a:ext>
            </a:extLst>
          </p:cNvPr>
          <p:cNvSpPr txBox="1"/>
          <p:nvPr/>
        </p:nvSpPr>
        <p:spPr>
          <a:xfrm>
            <a:off x="4320098" y="3414895"/>
            <a:ext cx="1712616" cy="461665"/>
          </a:xfrm>
          <a:prstGeom prst="rect">
            <a:avLst/>
          </a:prstGeom>
          <a:noFill/>
        </p:spPr>
        <p:txBody>
          <a:bodyPr wrap="square" rtlCol="0">
            <a:spAutoFit/>
          </a:bodyPr>
          <a:lstStyle/>
          <a:p>
            <a:pPr algn="ctr"/>
            <a:r>
              <a:rPr lang="ja-JP" altLang="en-US" sz="2400" b="1" dirty="0">
                <a:solidFill>
                  <a:schemeClr val="tx1">
                    <a:lumMod val="85000"/>
                    <a:lumOff val="15000"/>
                  </a:schemeClr>
                </a:solidFill>
                <a:latin typeface="メイリオ" panose="020B0604030504040204" pitchFamily="50" charset="-128"/>
                <a:ea typeface="メイリオ" panose="020B0604030504040204" pitchFamily="50" charset="-128"/>
              </a:rPr>
              <a:t>○</a:t>
            </a:r>
          </a:p>
        </p:txBody>
      </p:sp>
      <p:sp>
        <p:nvSpPr>
          <p:cNvPr id="69" name="テキスト ボックス 68">
            <a:extLst>
              <a:ext uri="{FF2B5EF4-FFF2-40B4-BE49-F238E27FC236}">
                <a16:creationId xmlns:a16="http://schemas.microsoft.com/office/drawing/2014/main" id="{42BB45E6-9F25-23ED-123A-9444EF9671D9}"/>
              </a:ext>
            </a:extLst>
          </p:cNvPr>
          <p:cNvSpPr txBox="1"/>
          <p:nvPr/>
        </p:nvSpPr>
        <p:spPr>
          <a:xfrm>
            <a:off x="4320098" y="4081939"/>
            <a:ext cx="1712616" cy="584775"/>
          </a:xfrm>
          <a:prstGeom prst="rect">
            <a:avLst/>
          </a:prstGeom>
          <a:noFill/>
        </p:spPr>
        <p:txBody>
          <a:bodyPr wrap="square" rtlCol="0">
            <a:spAutoFit/>
          </a:bodyPr>
          <a:lstStyle/>
          <a:p>
            <a:pPr algn="ctr"/>
            <a:r>
              <a:rPr lang="en-US" altLang="ja-JP" sz="3200" dirty="0">
                <a:solidFill>
                  <a:schemeClr val="tx1">
                    <a:lumMod val="85000"/>
                    <a:lumOff val="15000"/>
                  </a:schemeClr>
                </a:solidFill>
                <a:latin typeface="メイリオ" panose="020B0604030504040204" pitchFamily="50" charset="-128"/>
                <a:ea typeface="メイリオ" panose="020B0604030504040204" pitchFamily="50" charset="-128"/>
              </a:rPr>
              <a:t>×</a:t>
            </a:r>
            <a:endParaRPr lang="ja-JP" altLang="en-US" sz="3200"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70" name="テキスト ボックス 69">
            <a:extLst>
              <a:ext uri="{FF2B5EF4-FFF2-40B4-BE49-F238E27FC236}">
                <a16:creationId xmlns:a16="http://schemas.microsoft.com/office/drawing/2014/main" id="{3CE13A7E-94E4-1E49-D30E-5052656FDF19}"/>
              </a:ext>
            </a:extLst>
          </p:cNvPr>
          <p:cNvSpPr txBox="1"/>
          <p:nvPr/>
        </p:nvSpPr>
        <p:spPr>
          <a:xfrm>
            <a:off x="4320098" y="4865682"/>
            <a:ext cx="1712616" cy="461665"/>
          </a:xfrm>
          <a:prstGeom prst="rect">
            <a:avLst/>
          </a:prstGeom>
          <a:noFill/>
        </p:spPr>
        <p:txBody>
          <a:bodyPr wrap="square" rtlCol="0">
            <a:spAutoFit/>
          </a:bodyPr>
          <a:lstStyle/>
          <a:p>
            <a:pPr algn="ctr"/>
            <a:r>
              <a:rPr lang="ja-JP" altLang="en-US" sz="2400" b="1" dirty="0">
                <a:solidFill>
                  <a:schemeClr val="tx1">
                    <a:lumMod val="85000"/>
                    <a:lumOff val="15000"/>
                  </a:schemeClr>
                </a:solidFill>
                <a:latin typeface="メイリオ" panose="020B0604030504040204" pitchFamily="50" charset="-128"/>
                <a:ea typeface="メイリオ" panose="020B0604030504040204" pitchFamily="50" charset="-128"/>
              </a:rPr>
              <a:t>△</a:t>
            </a:r>
          </a:p>
        </p:txBody>
      </p:sp>
      <p:sp>
        <p:nvSpPr>
          <p:cNvPr id="71" name="テキスト ボックス 70">
            <a:extLst>
              <a:ext uri="{FF2B5EF4-FFF2-40B4-BE49-F238E27FC236}">
                <a16:creationId xmlns:a16="http://schemas.microsoft.com/office/drawing/2014/main" id="{B8C194E8-BE0C-FC26-A79C-D02439448984}"/>
              </a:ext>
            </a:extLst>
          </p:cNvPr>
          <p:cNvSpPr txBox="1"/>
          <p:nvPr/>
        </p:nvSpPr>
        <p:spPr>
          <a:xfrm>
            <a:off x="4320098" y="5593193"/>
            <a:ext cx="1712616" cy="461665"/>
          </a:xfrm>
          <a:prstGeom prst="rect">
            <a:avLst/>
          </a:prstGeom>
          <a:noFill/>
        </p:spPr>
        <p:txBody>
          <a:bodyPr wrap="square" rtlCol="0">
            <a:spAutoFit/>
          </a:bodyPr>
          <a:lstStyle/>
          <a:p>
            <a:pPr algn="ctr"/>
            <a:r>
              <a:rPr lang="ja-JP" altLang="en-US" sz="2400" b="1" dirty="0">
                <a:solidFill>
                  <a:schemeClr val="tx1">
                    <a:lumMod val="85000"/>
                    <a:lumOff val="15000"/>
                  </a:schemeClr>
                </a:solidFill>
                <a:latin typeface="メイリオ" panose="020B0604030504040204" pitchFamily="50" charset="-128"/>
                <a:ea typeface="メイリオ" panose="020B0604030504040204" pitchFamily="50" charset="-128"/>
              </a:rPr>
              <a:t>○</a:t>
            </a:r>
          </a:p>
        </p:txBody>
      </p:sp>
      <p:sp>
        <p:nvSpPr>
          <p:cNvPr id="72" name="テキスト ボックス 71">
            <a:extLst>
              <a:ext uri="{FF2B5EF4-FFF2-40B4-BE49-F238E27FC236}">
                <a16:creationId xmlns:a16="http://schemas.microsoft.com/office/drawing/2014/main" id="{2234BAD6-5DFF-7070-C825-C7F3DD6A0EB1}"/>
              </a:ext>
            </a:extLst>
          </p:cNvPr>
          <p:cNvSpPr txBox="1"/>
          <p:nvPr/>
        </p:nvSpPr>
        <p:spPr>
          <a:xfrm>
            <a:off x="4320098" y="6336143"/>
            <a:ext cx="1712616" cy="461665"/>
          </a:xfrm>
          <a:prstGeom prst="rect">
            <a:avLst/>
          </a:prstGeom>
          <a:noFill/>
        </p:spPr>
        <p:txBody>
          <a:bodyPr wrap="square" rtlCol="0">
            <a:spAutoFit/>
          </a:bodyPr>
          <a:lstStyle/>
          <a:p>
            <a:pPr algn="ctr"/>
            <a:r>
              <a:rPr lang="ja-JP" altLang="en-US" sz="2400" b="1" dirty="0">
                <a:solidFill>
                  <a:schemeClr val="tx1">
                    <a:lumMod val="85000"/>
                    <a:lumOff val="15000"/>
                  </a:schemeClr>
                </a:solidFill>
                <a:latin typeface="メイリオ" panose="020B0604030504040204" pitchFamily="50" charset="-128"/>
                <a:ea typeface="メイリオ" panose="020B0604030504040204" pitchFamily="50" charset="-128"/>
              </a:rPr>
              <a:t>○</a:t>
            </a:r>
          </a:p>
        </p:txBody>
      </p:sp>
      <p:sp>
        <p:nvSpPr>
          <p:cNvPr id="73" name="テキスト ボックス 72">
            <a:extLst>
              <a:ext uri="{FF2B5EF4-FFF2-40B4-BE49-F238E27FC236}">
                <a16:creationId xmlns:a16="http://schemas.microsoft.com/office/drawing/2014/main" id="{A9EA13FA-7EF9-63DB-F61B-B1D72EC1C0A8}"/>
              </a:ext>
            </a:extLst>
          </p:cNvPr>
          <p:cNvSpPr txBox="1"/>
          <p:nvPr/>
        </p:nvSpPr>
        <p:spPr>
          <a:xfrm>
            <a:off x="6049271" y="3406754"/>
            <a:ext cx="1712616" cy="461665"/>
          </a:xfrm>
          <a:prstGeom prst="rect">
            <a:avLst/>
          </a:prstGeom>
          <a:noFill/>
        </p:spPr>
        <p:txBody>
          <a:bodyPr wrap="square" rtlCol="0">
            <a:spAutoFit/>
          </a:bodyPr>
          <a:lstStyle/>
          <a:p>
            <a:pPr algn="ctr"/>
            <a:r>
              <a:rPr lang="ja-JP" altLang="en-US" sz="2400" b="1" dirty="0">
                <a:solidFill>
                  <a:schemeClr val="tx1">
                    <a:lumMod val="85000"/>
                    <a:lumOff val="15000"/>
                  </a:schemeClr>
                </a:solidFill>
                <a:latin typeface="メイリオ" panose="020B0604030504040204" pitchFamily="50" charset="-128"/>
                <a:ea typeface="メイリオ" panose="020B0604030504040204" pitchFamily="50" charset="-128"/>
              </a:rPr>
              <a:t>○</a:t>
            </a:r>
          </a:p>
        </p:txBody>
      </p:sp>
      <p:sp>
        <p:nvSpPr>
          <p:cNvPr id="74" name="テキスト ボックス 73">
            <a:extLst>
              <a:ext uri="{FF2B5EF4-FFF2-40B4-BE49-F238E27FC236}">
                <a16:creationId xmlns:a16="http://schemas.microsoft.com/office/drawing/2014/main" id="{F6B11C75-1436-7BAB-7905-95793300FE37}"/>
              </a:ext>
            </a:extLst>
          </p:cNvPr>
          <p:cNvSpPr txBox="1"/>
          <p:nvPr/>
        </p:nvSpPr>
        <p:spPr>
          <a:xfrm>
            <a:off x="6049271" y="4130027"/>
            <a:ext cx="1712616" cy="461665"/>
          </a:xfrm>
          <a:prstGeom prst="rect">
            <a:avLst/>
          </a:prstGeom>
          <a:noFill/>
        </p:spPr>
        <p:txBody>
          <a:bodyPr wrap="square" rtlCol="0">
            <a:spAutoFit/>
          </a:bodyPr>
          <a:lstStyle/>
          <a:p>
            <a:pPr algn="ctr"/>
            <a:r>
              <a:rPr lang="ja-JP" altLang="en-US" sz="2400" b="1" dirty="0">
                <a:solidFill>
                  <a:schemeClr val="tx1">
                    <a:lumMod val="85000"/>
                    <a:lumOff val="15000"/>
                  </a:schemeClr>
                </a:solidFill>
                <a:latin typeface="メイリオ" panose="020B0604030504040204" pitchFamily="50" charset="-128"/>
                <a:ea typeface="メイリオ" panose="020B0604030504040204" pitchFamily="50" charset="-128"/>
              </a:rPr>
              <a:t>○</a:t>
            </a:r>
          </a:p>
        </p:txBody>
      </p:sp>
      <p:sp>
        <p:nvSpPr>
          <p:cNvPr id="75" name="テキスト ボックス 74">
            <a:extLst>
              <a:ext uri="{FF2B5EF4-FFF2-40B4-BE49-F238E27FC236}">
                <a16:creationId xmlns:a16="http://schemas.microsoft.com/office/drawing/2014/main" id="{96235061-429D-6F91-CE82-F8845C4136AE}"/>
              </a:ext>
            </a:extLst>
          </p:cNvPr>
          <p:cNvSpPr txBox="1"/>
          <p:nvPr/>
        </p:nvSpPr>
        <p:spPr>
          <a:xfrm>
            <a:off x="6049271" y="4781920"/>
            <a:ext cx="1712616" cy="584775"/>
          </a:xfrm>
          <a:prstGeom prst="rect">
            <a:avLst/>
          </a:prstGeom>
          <a:noFill/>
        </p:spPr>
        <p:txBody>
          <a:bodyPr wrap="square" rtlCol="0">
            <a:spAutoFit/>
          </a:bodyPr>
          <a:lstStyle/>
          <a:p>
            <a:pPr algn="ctr"/>
            <a:r>
              <a:rPr lang="en-US" altLang="ja-JP" sz="3200" dirty="0">
                <a:solidFill>
                  <a:schemeClr val="tx1">
                    <a:lumMod val="85000"/>
                    <a:lumOff val="15000"/>
                  </a:schemeClr>
                </a:solidFill>
                <a:latin typeface="メイリオ" panose="020B0604030504040204" pitchFamily="50" charset="-128"/>
                <a:ea typeface="メイリオ" panose="020B0604030504040204" pitchFamily="50" charset="-128"/>
              </a:rPr>
              <a:t>×</a:t>
            </a:r>
            <a:endParaRPr lang="ja-JP" altLang="en-US" sz="3200"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76" name="テキスト ボックス 75">
            <a:extLst>
              <a:ext uri="{FF2B5EF4-FFF2-40B4-BE49-F238E27FC236}">
                <a16:creationId xmlns:a16="http://schemas.microsoft.com/office/drawing/2014/main" id="{E258F8D7-9D71-C347-821E-18E80BC39118}"/>
              </a:ext>
            </a:extLst>
          </p:cNvPr>
          <p:cNvSpPr txBox="1"/>
          <p:nvPr/>
        </p:nvSpPr>
        <p:spPr>
          <a:xfrm>
            <a:off x="6049271" y="5585052"/>
            <a:ext cx="1712616" cy="461665"/>
          </a:xfrm>
          <a:prstGeom prst="rect">
            <a:avLst/>
          </a:prstGeom>
          <a:noFill/>
        </p:spPr>
        <p:txBody>
          <a:bodyPr wrap="square" rtlCol="0">
            <a:spAutoFit/>
          </a:bodyPr>
          <a:lstStyle/>
          <a:p>
            <a:pPr algn="ctr"/>
            <a:r>
              <a:rPr lang="ja-JP" altLang="en-US" sz="2400" b="1" dirty="0">
                <a:solidFill>
                  <a:schemeClr val="tx1">
                    <a:lumMod val="85000"/>
                    <a:lumOff val="15000"/>
                  </a:schemeClr>
                </a:solidFill>
                <a:latin typeface="メイリオ" panose="020B0604030504040204" pitchFamily="50" charset="-128"/>
                <a:ea typeface="メイリオ" panose="020B0604030504040204" pitchFamily="50" charset="-128"/>
              </a:rPr>
              <a:t>○</a:t>
            </a:r>
          </a:p>
        </p:txBody>
      </p:sp>
      <p:sp>
        <p:nvSpPr>
          <p:cNvPr id="77" name="テキスト ボックス 76">
            <a:extLst>
              <a:ext uri="{FF2B5EF4-FFF2-40B4-BE49-F238E27FC236}">
                <a16:creationId xmlns:a16="http://schemas.microsoft.com/office/drawing/2014/main" id="{97D4A864-589A-D2E1-FEA4-87092670E23F}"/>
              </a:ext>
            </a:extLst>
          </p:cNvPr>
          <p:cNvSpPr txBox="1"/>
          <p:nvPr/>
        </p:nvSpPr>
        <p:spPr>
          <a:xfrm>
            <a:off x="6049271" y="6328002"/>
            <a:ext cx="1712616" cy="461665"/>
          </a:xfrm>
          <a:prstGeom prst="rect">
            <a:avLst/>
          </a:prstGeom>
          <a:noFill/>
        </p:spPr>
        <p:txBody>
          <a:bodyPr wrap="square" rtlCol="0">
            <a:spAutoFit/>
          </a:bodyPr>
          <a:lstStyle/>
          <a:p>
            <a:pPr algn="ctr"/>
            <a:r>
              <a:rPr lang="ja-JP" altLang="en-US" sz="2400" b="1" dirty="0">
                <a:solidFill>
                  <a:schemeClr val="tx1">
                    <a:lumMod val="85000"/>
                    <a:lumOff val="15000"/>
                  </a:schemeClr>
                </a:solidFill>
                <a:latin typeface="メイリオ" panose="020B0604030504040204" pitchFamily="50" charset="-128"/>
                <a:ea typeface="メイリオ" panose="020B0604030504040204" pitchFamily="50" charset="-128"/>
              </a:rPr>
              <a:t>○</a:t>
            </a:r>
          </a:p>
        </p:txBody>
      </p:sp>
      <p:sp>
        <p:nvSpPr>
          <p:cNvPr id="78" name="テキスト ボックス 77">
            <a:extLst>
              <a:ext uri="{FF2B5EF4-FFF2-40B4-BE49-F238E27FC236}">
                <a16:creationId xmlns:a16="http://schemas.microsoft.com/office/drawing/2014/main" id="{EB27CC85-165B-C4D1-AE9C-8EF47CD0CDEA}"/>
              </a:ext>
            </a:extLst>
          </p:cNvPr>
          <p:cNvSpPr txBox="1"/>
          <p:nvPr/>
        </p:nvSpPr>
        <p:spPr>
          <a:xfrm>
            <a:off x="7761877" y="3411318"/>
            <a:ext cx="1712616" cy="461665"/>
          </a:xfrm>
          <a:prstGeom prst="rect">
            <a:avLst/>
          </a:prstGeom>
          <a:noFill/>
        </p:spPr>
        <p:txBody>
          <a:bodyPr wrap="square" rtlCol="0">
            <a:spAutoFit/>
          </a:bodyPr>
          <a:lstStyle/>
          <a:p>
            <a:pPr algn="ctr"/>
            <a:r>
              <a:rPr lang="ja-JP" altLang="en-US" sz="2400" b="1" dirty="0">
                <a:solidFill>
                  <a:schemeClr val="tx1">
                    <a:lumMod val="85000"/>
                    <a:lumOff val="15000"/>
                  </a:schemeClr>
                </a:solidFill>
                <a:latin typeface="メイリオ" panose="020B0604030504040204" pitchFamily="50" charset="-128"/>
                <a:ea typeface="メイリオ" panose="020B0604030504040204" pitchFamily="50" charset="-128"/>
              </a:rPr>
              <a:t>○</a:t>
            </a:r>
          </a:p>
        </p:txBody>
      </p:sp>
      <p:sp>
        <p:nvSpPr>
          <p:cNvPr id="79" name="テキスト ボックス 78">
            <a:extLst>
              <a:ext uri="{FF2B5EF4-FFF2-40B4-BE49-F238E27FC236}">
                <a16:creationId xmlns:a16="http://schemas.microsoft.com/office/drawing/2014/main" id="{94F0D923-1CC8-157F-D950-7A1B7FF57BDA}"/>
              </a:ext>
            </a:extLst>
          </p:cNvPr>
          <p:cNvSpPr txBox="1"/>
          <p:nvPr/>
        </p:nvSpPr>
        <p:spPr>
          <a:xfrm>
            <a:off x="7761877" y="4134591"/>
            <a:ext cx="1712616" cy="461665"/>
          </a:xfrm>
          <a:prstGeom prst="rect">
            <a:avLst/>
          </a:prstGeom>
          <a:noFill/>
        </p:spPr>
        <p:txBody>
          <a:bodyPr wrap="square" rtlCol="0">
            <a:spAutoFit/>
          </a:bodyPr>
          <a:lstStyle/>
          <a:p>
            <a:pPr algn="ctr"/>
            <a:r>
              <a:rPr lang="ja-JP" altLang="en-US" sz="2400" b="1" dirty="0">
                <a:solidFill>
                  <a:schemeClr val="tx1">
                    <a:lumMod val="85000"/>
                    <a:lumOff val="15000"/>
                  </a:schemeClr>
                </a:solidFill>
                <a:latin typeface="メイリオ" panose="020B0604030504040204" pitchFamily="50" charset="-128"/>
                <a:ea typeface="メイリオ" panose="020B0604030504040204" pitchFamily="50" charset="-128"/>
              </a:rPr>
              <a:t>△</a:t>
            </a:r>
          </a:p>
        </p:txBody>
      </p:sp>
      <p:sp>
        <p:nvSpPr>
          <p:cNvPr id="80" name="テキスト ボックス 79">
            <a:extLst>
              <a:ext uri="{FF2B5EF4-FFF2-40B4-BE49-F238E27FC236}">
                <a16:creationId xmlns:a16="http://schemas.microsoft.com/office/drawing/2014/main" id="{491B7B99-A8ED-0B29-021D-677301E92589}"/>
              </a:ext>
            </a:extLst>
          </p:cNvPr>
          <p:cNvSpPr txBox="1"/>
          <p:nvPr/>
        </p:nvSpPr>
        <p:spPr>
          <a:xfrm>
            <a:off x="7761877" y="4862105"/>
            <a:ext cx="1712616" cy="461665"/>
          </a:xfrm>
          <a:prstGeom prst="rect">
            <a:avLst/>
          </a:prstGeom>
          <a:noFill/>
        </p:spPr>
        <p:txBody>
          <a:bodyPr wrap="square" rtlCol="0">
            <a:spAutoFit/>
          </a:bodyPr>
          <a:lstStyle/>
          <a:p>
            <a:pPr algn="ctr"/>
            <a:r>
              <a:rPr lang="ja-JP" altLang="en-US" sz="2400" b="1" dirty="0">
                <a:solidFill>
                  <a:schemeClr val="tx1">
                    <a:lumMod val="85000"/>
                    <a:lumOff val="15000"/>
                  </a:schemeClr>
                </a:solidFill>
                <a:latin typeface="メイリオ" panose="020B0604030504040204" pitchFamily="50" charset="-128"/>
                <a:ea typeface="メイリオ" panose="020B0604030504040204" pitchFamily="50" charset="-128"/>
              </a:rPr>
              <a:t>○</a:t>
            </a:r>
          </a:p>
        </p:txBody>
      </p:sp>
      <p:sp>
        <p:nvSpPr>
          <p:cNvPr id="81" name="テキスト ボックス 80">
            <a:extLst>
              <a:ext uri="{FF2B5EF4-FFF2-40B4-BE49-F238E27FC236}">
                <a16:creationId xmlns:a16="http://schemas.microsoft.com/office/drawing/2014/main" id="{BDE3B1BC-F1E0-62D7-FE11-D87EE6AE5451}"/>
              </a:ext>
            </a:extLst>
          </p:cNvPr>
          <p:cNvSpPr txBox="1"/>
          <p:nvPr/>
        </p:nvSpPr>
        <p:spPr>
          <a:xfrm>
            <a:off x="7761877" y="5533387"/>
            <a:ext cx="1712616" cy="584775"/>
          </a:xfrm>
          <a:prstGeom prst="rect">
            <a:avLst/>
          </a:prstGeom>
          <a:noFill/>
        </p:spPr>
        <p:txBody>
          <a:bodyPr wrap="square" rtlCol="0">
            <a:spAutoFit/>
          </a:bodyPr>
          <a:lstStyle/>
          <a:p>
            <a:pPr algn="ctr"/>
            <a:r>
              <a:rPr lang="en-US" altLang="ja-JP" sz="3200" dirty="0">
                <a:solidFill>
                  <a:schemeClr val="tx1">
                    <a:lumMod val="85000"/>
                    <a:lumOff val="15000"/>
                  </a:schemeClr>
                </a:solidFill>
                <a:latin typeface="メイリオ" panose="020B0604030504040204" pitchFamily="50" charset="-128"/>
                <a:ea typeface="メイリオ" panose="020B0604030504040204" pitchFamily="50" charset="-128"/>
              </a:rPr>
              <a:t>×</a:t>
            </a:r>
            <a:endParaRPr lang="ja-JP" altLang="en-US" sz="3200"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82" name="テキスト ボックス 81">
            <a:extLst>
              <a:ext uri="{FF2B5EF4-FFF2-40B4-BE49-F238E27FC236}">
                <a16:creationId xmlns:a16="http://schemas.microsoft.com/office/drawing/2014/main" id="{0AE050FB-0B08-3FE1-193C-7C6137E0AA2D}"/>
              </a:ext>
            </a:extLst>
          </p:cNvPr>
          <p:cNvSpPr txBox="1"/>
          <p:nvPr/>
        </p:nvSpPr>
        <p:spPr>
          <a:xfrm>
            <a:off x="7761877" y="6332566"/>
            <a:ext cx="1712616" cy="461665"/>
          </a:xfrm>
          <a:prstGeom prst="rect">
            <a:avLst/>
          </a:prstGeom>
          <a:noFill/>
        </p:spPr>
        <p:txBody>
          <a:bodyPr wrap="square" rtlCol="0">
            <a:spAutoFit/>
          </a:bodyPr>
          <a:lstStyle/>
          <a:p>
            <a:pPr algn="ctr"/>
            <a:r>
              <a:rPr lang="ja-JP" altLang="en-US" sz="2400" b="1" dirty="0">
                <a:solidFill>
                  <a:schemeClr val="tx1">
                    <a:lumMod val="85000"/>
                    <a:lumOff val="15000"/>
                  </a:schemeClr>
                </a:solidFill>
                <a:latin typeface="メイリオ" panose="020B0604030504040204" pitchFamily="50" charset="-128"/>
                <a:ea typeface="メイリオ" panose="020B0604030504040204" pitchFamily="50" charset="-128"/>
              </a:rPr>
              <a:t>○</a:t>
            </a:r>
          </a:p>
        </p:txBody>
      </p:sp>
      <p:sp>
        <p:nvSpPr>
          <p:cNvPr id="83" name="テキスト ボックス 82">
            <a:extLst>
              <a:ext uri="{FF2B5EF4-FFF2-40B4-BE49-F238E27FC236}">
                <a16:creationId xmlns:a16="http://schemas.microsoft.com/office/drawing/2014/main" id="{E1E628CC-3896-77A3-2886-BB9C1C9CB6F6}"/>
              </a:ext>
            </a:extLst>
          </p:cNvPr>
          <p:cNvSpPr txBox="1"/>
          <p:nvPr/>
        </p:nvSpPr>
        <p:spPr>
          <a:xfrm>
            <a:off x="9482805" y="3414895"/>
            <a:ext cx="1712616" cy="461665"/>
          </a:xfrm>
          <a:prstGeom prst="rect">
            <a:avLst/>
          </a:prstGeom>
          <a:noFill/>
        </p:spPr>
        <p:txBody>
          <a:bodyPr wrap="square" rtlCol="0">
            <a:spAutoFit/>
          </a:bodyPr>
          <a:lstStyle/>
          <a:p>
            <a:pPr algn="ctr"/>
            <a:r>
              <a:rPr lang="ja-JP" altLang="en-US" sz="2400" b="1" dirty="0">
                <a:solidFill>
                  <a:schemeClr val="tx1">
                    <a:lumMod val="85000"/>
                    <a:lumOff val="15000"/>
                  </a:schemeClr>
                </a:solidFill>
                <a:latin typeface="メイリオ" panose="020B0604030504040204" pitchFamily="50" charset="-128"/>
                <a:ea typeface="メイリオ" panose="020B0604030504040204" pitchFamily="50" charset="-128"/>
              </a:rPr>
              <a:t>○</a:t>
            </a:r>
          </a:p>
        </p:txBody>
      </p:sp>
      <p:sp>
        <p:nvSpPr>
          <p:cNvPr id="84" name="テキスト ボックス 83">
            <a:extLst>
              <a:ext uri="{FF2B5EF4-FFF2-40B4-BE49-F238E27FC236}">
                <a16:creationId xmlns:a16="http://schemas.microsoft.com/office/drawing/2014/main" id="{9842922C-4B60-2253-02E9-2A9FB3743BF9}"/>
              </a:ext>
            </a:extLst>
          </p:cNvPr>
          <p:cNvSpPr txBox="1"/>
          <p:nvPr/>
        </p:nvSpPr>
        <p:spPr>
          <a:xfrm>
            <a:off x="9482805" y="4081939"/>
            <a:ext cx="1712616" cy="584775"/>
          </a:xfrm>
          <a:prstGeom prst="rect">
            <a:avLst/>
          </a:prstGeom>
          <a:noFill/>
        </p:spPr>
        <p:txBody>
          <a:bodyPr wrap="square" rtlCol="0">
            <a:spAutoFit/>
          </a:bodyPr>
          <a:lstStyle/>
          <a:p>
            <a:pPr algn="ctr"/>
            <a:r>
              <a:rPr lang="en-US" altLang="ja-JP" sz="3200" dirty="0">
                <a:solidFill>
                  <a:schemeClr val="tx1">
                    <a:lumMod val="85000"/>
                    <a:lumOff val="15000"/>
                  </a:schemeClr>
                </a:solidFill>
                <a:latin typeface="メイリオ" panose="020B0604030504040204" pitchFamily="50" charset="-128"/>
                <a:ea typeface="メイリオ" panose="020B0604030504040204" pitchFamily="50" charset="-128"/>
              </a:rPr>
              <a:t>×</a:t>
            </a:r>
            <a:endParaRPr lang="ja-JP" altLang="en-US" sz="3200"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85" name="テキスト ボックス 84">
            <a:extLst>
              <a:ext uri="{FF2B5EF4-FFF2-40B4-BE49-F238E27FC236}">
                <a16:creationId xmlns:a16="http://schemas.microsoft.com/office/drawing/2014/main" id="{27306C19-43FE-3850-B4BC-18BB54977316}"/>
              </a:ext>
            </a:extLst>
          </p:cNvPr>
          <p:cNvSpPr txBox="1"/>
          <p:nvPr/>
        </p:nvSpPr>
        <p:spPr>
          <a:xfrm>
            <a:off x="9482805" y="4865682"/>
            <a:ext cx="1712616" cy="461665"/>
          </a:xfrm>
          <a:prstGeom prst="rect">
            <a:avLst/>
          </a:prstGeom>
          <a:noFill/>
        </p:spPr>
        <p:txBody>
          <a:bodyPr wrap="square" rtlCol="0">
            <a:spAutoFit/>
          </a:bodyPr>
          <a:lstStyle/>
          <a:p>
            <a:pPr algn="ctr"/>
            <a:r>
              <a:rPr lang="ja-JP" altLang="en-US" sz="2400" b="1" dirty="0">
                <a:solidFill>
                  <a:schemeClr val="tx1">
                    <a:lumMod val="85000"/>
                    <a:lumOff val="15000"/>
                  </a:schemeClr>
                </a:solidFill>
                <a:latin typeface="メイリオ" panose="020B0604030504040204" pitchFamily="50" charset="-128"/>
                <a:ea typeface="メイリオ" panose="020B0604030504040204" pitchFamily="50" charset="-128"/>
              </a:rPr>
              <a:t>○</a:t>
            </a:r>
          </a:p>
        </p:txBody>
      </p:sp>
      <p:sp>
        <p:nvSpPr>
          <p:cNvPr id="86" name="テキスト ボックス 85">
            <a:extLst>
              <a:ext uri="{FF2B5EF4-FFF2-40B4-BE49-F238E27FC236}">
                <a16:creationId xmlns:a16="http://schemas.microsoft.com/office/drawing/2014/main" id="{EEEB2A75-906E-406C-47C0-A312C2C96B42}"/>
              </a:ext>
            </a:extLst>
          </p:cNvPr>
          <p:cNvSpPr txBox="1"/>
          <p:nvPr/>
        </p:nvSpPr>
        <p:spPr>
          <a:xfrm>
            <a:off x="9482805" y="5593193"/>
            <a:ext cx="1712616" cy="461665"/>
          </a:xfrm>
          <a:prstGeom prst="rect">
            <a:avLst/>
          </a:prstGeom>
          <a:noFill/>
        </p:spPr>
        <p:txBody>
          <a:bodyPr wrap="square" rtlCol="0">
            <a:spAutoFit/>
          </a:bodyPr>
          <a:lstStyle/>
          <a:p>
            <a:pPr algn="ctr"/>
            <a:r>
              <a:rPr lang="ja-JP" altLang="en-US" sz="2400" b="1" dirty="0">
                <a:solidFill>
                  <a:schemeClr val="tx1">
                    <a:lumMod val="85000"/>
                    <a:lumOff val="15000"/>
                  </a:schemeClr>
                </a:solidFill>
                <a:latin typeface="メイリオ" panose="020B0604030504040204" pitchFamily="50" charset="-128"/>
                <a:ea typeface="メイリオ" panose="020B0604030504040204" pitchFamily="50" charset="-128"/>
              </a:rPr>
              <a:t>△</a:t>
            </a:r>
          </a:p>
        </p:txBody>
      </p:sp>
      <p:sp>
        <p:nvSpPr>
          <p:cNvPr id="87" name="テキスト ボックス 86">
            <a:extLst>
              <a:ext uri="{FF2B5EF4-FFF2-40B4-BE49-F238E27FC236}">
                <a16:creationId xmlns:a16="http://schemas.microsoft.com/office/drawing/2014/main" id="{EC90AE6D-C461-ED48-3A6E-CBB2197BB963}"/>
              </a:ext>
            </a:extLst>
          </p:cNvPr>
          <p:cNvSpPr txBox="1"/>
          <p:nvPr/>
        </p:nvSpPr>
        <p:spPr>
          <a:xfrm>
            <a:off x="9482805" y="6336143"/>
            <a:ext cx="1712616" cy="461665"/>
          </a:xfrm>
          <a:prstGeom prst="rect">
            <a:avLst/>
          </a:prstGeom>
          <a:noFill/>
        </p:spPr>
        <p:txBody>
          <a:bodyPr wrap="square" rtlCol="0">
            <a:spAutoFit/>
          </a:bodyPr>
          <a:lstStyle/>
          <a:p>
            <a:pPr algn="ctr"/>
            <a:r>
              <a:rPr lang="ja-JP" altLang="en-US" sz="2400" b="1" dirty="0">
                <a:solidFill>
                  <a:schemeClr val="tx1">
                    <a:lumMod val="85000"/>
                    <a:lumOff val="15000"/>
                  </a:schemeClr>
                </a:solidFill>
                <a:latin typeface="メイリオ" panose="020B0604030504040204" pitchFamily="50" charset="-128"/>
                <a:ea typeface="メイリオ" panose="020B0604030504040204" pitchFamily="50" charset="-128"/>
              </a:rPr>
              <a:t>○</a:t>
            </a:r>
          </a:p>
        </p:txBody>
      </p:sp>
      <p:sp>
        <p:nvSpPr>
          <p:cNvPr id="88" name="テキスト ボックス 87">
            <a:extLst>
              <a:ext uri="{FF2B5EF4-FFF2-40B4-BE49-F238E27FC236}">
                <a16:creationId xmlns:a16="http://schemas.microsoft.com/office/drawing/2014/main" id="{081D3622-45F5-FE82-9CC9-5529E902596A}"/>
              </a:ext>
            </a:extLst>
          </p:cNvPr>
          <p:cNvSpPr txBox="1"/>
          <p:nvPr/>
        </p:nvSpPr>
        <p:spPr>
          <a:xfrm>
            <a:off x="911412" y="3429000"/>
            <a:ext cx="1712616" cy="307777"/>
          </a:xfrm>
          <a:prstGeom prst="rect">
            <a:avLst/>
          </a:prstGeom>
          <a:noFill/>
        </p:spPr>
        <p:txBody>
          <a:bodyPr wrap="square" rtlCol="0">
            <a:spAutoFit/>
          </a:bodyPr>
          <a:lstStyle/>
          <a:p>
            <a:pPr algn="ctr"/>
            <a:r>
              <a:rPr lang="ja-JP" altLang="en-US" sz="1400" b="1" dirty="0">
                <a:solidFill>
                  <a:schemeClr val="tx1">
                    <a:lumMod val="85000"/>
                    <a:lumOff val="15000"/>
                  </a:schemeClr>
                </a:solidFill>
                <a:latin typeface="メイリオ" panose="020B0604030504040204" pitchFamily="50" charset="-128"/>
                <a:ea typeface="メイリオ" panose="020B0604030504040204" pitchFamily="50" charset="-128"/>
              </a:rPr>
              <a:t>テキスト</a:t>
            </a:r>
          </a:p>
        </p:txBody>
      </p:sp>
      <p:sp>
        <p:nvSpPr>
          <p:cNvPr id="89" name="テキスト ボックス 88">
            <a:extLst>
              <a:ext uri="{FF2B5EF4-FFF2-40B4-BE49-F238E27FC236}">
                <a16:creationId xmlns:a16="http://schemas.microsoft.com/office/drawing/2014/main" id="{B858772E-A954-A3DB-C1A6-3D6979518D3F}"/>
              </a:ext>
            </a:extLst>
          </p:cNvPr>
          <p:cNvSpPr txBox="1"/>
          <p:nvPr/>
        </p:nvSpPr>
        <p:spPr>
          <a:xfrm>
            <a:off x="911412" y="4152273"/>
            <a:ext cx="1712616" cy="307777"/>
          </a:xfrm>
          <a:prstGeom prst="rect">
            <a:avLst/>
          </a:prstGeom>
          <a:noFill/>
        </p:spPr>
        <p:txBody>
          <a:bodyPr wrap="square" rtlCol="0">
            <a:spAutoFit/>
          </a:bodyPr>
          <a:lstStyle/>
          <a:p>
            <a:pPr algn="ctr"/>
            <a:r>
              <a:rPr lang="ja-JP" altLang="en-US" sz="1400" b="1" dirty="0">
                <a:solidFill>
                  <a:schemeClr val="tx1">
                    <a:lumMod val="85000"/>
                    <a:lumOff val="15000"/>
                  </a:schemeClr>
                </a:solidFill>
                <a:latin typeface="メイリオ" panose="020B0604030504040204" pitchFamily="50" charset="-128"/>
                <a:ea typeface="メイリオ" panose="020B0604030504040204" pitchFamily="50" charset="-128"/>
              </a:rPr>
              <a:t>テキスト</a:t>
            </a:r>
          </a:p>
        </p:txBody>
      </p:sp>
      <p:sp>
        <p:nvSpPr>
          <p:cNvPr id="90" name="テキスト ボックス 89">
            <a:extLst>
              <a:ext uri="{FF2B5EF4-FFF2-40B4-BE49-F238E27FC236}">
                <a16:creationId xmlns:a16="http://schemas.microsoft.com/office/drawing/2014/main" id="{E2967573-8F1E-22DC-4407-43F0806BCEC0}"/>
              </a:ext>
            </a:extLst>
          </p:cNvPr>
          <p:cNvSpPr txBox="1"/>
          <p:nvPr/>
        </p:nvSpPr>
        <p:spPr>
          <a:xfrm>
            <a:off x="911412" y="4879787"/>
            <a:ext cx="1712616" cy="307777"/>
          </a:xfrm>
          <a:prstGeom prst="rect">
            <a:avLst/>
          </a:prstGeom>
          <a:noFill/>
        </p:spPr>
        <p:txBody>
          <a:bodyPr wrap="square" rtlCol="0">
            <a:spAutoFit/>
          </a:bodyPr>
          <a:lstStyle/>
          <a:p>
            <a:pPr algn="ctr"/>
            <a:r>
              <a:rPr lang="ja-JP" altLang="en-US" sz="1400" b="1" dirty="0">
                <a:solidFill>
                  <a:schemeClr val="tx1">
                    <a:lumMod val="85000"/>
                    <a:lumOff val="15000"/>
                  </a:schemeClr>
                </a:solidFill>
                <a:latin typeface="メイリオ" panose="020B0604030504040204" pitchFamily="50" charset="-128"/>
                <a:ea typeface="メイリオ" panose="020B0604030504040204" pitchFamily="50" charset="-128"/>
              </a:rPr>
              <a:t>テキスト</a:t>
            </a:r>
          </a:p>
        </p:txBody>
      </p:sp>
      <p:sp>
        <p:nvSpPr>
          <p:cNvPr id="91" name="テキスト ボックス 90">
            <a:extLst>
              <a:ext uri="{FF2B5EF4-FFF2-40B4-BE49-F238E27FC236}">
                <a16:creationId xmlns:a16="http://schemas.microsoft.com/office/drawing/2014/main" id="{F5637CC4-E985-5174-D52C-9A4484CE0A29}"/>
              </a:ext>
            </a:extLst>
          </p:cNvPr>
          <p:cNvSpPr txBox="1"/>
          <p:nvPr/>
        </p:nvSpPr>
        <p:spPr>
          <a:xfrm>
            <a:off x="911412" y="5607298"/>
            <a:ext cx="1712616" cy="307777"/>
          </a:xfrm>
          <a:prstGeom prst="rect">
            <a:avLst/>
          </a:prstGeom>
          <a:noFill/>
        </p:spPr>
        <p:txBody>
          <a:bodyPr wrap="square" rtlCol="0">
            <a:spAutoFit/>
          </a:bodyPr>
          <a:lstStyle/>
          <a:p>
            <a:pPr algn="ctr"/>
            <a:r>
              <a:rPr lang="ja-JP" altLang="en-US" sz="1400" b="1" dirty="0">
                <a:solidFill>
                  <a:schemeClr val="tx1">
                    <a:lumMod val="85000"/>
                    <a:lumOff val="15000"/>
                  </a:schemeClr>
                </a:solidFill>
                <a:latin typeface="メイリオ" panose="020B0604030504040204" pitchFamily="50" charset="-128"/>
                <a:ea typeface="メイリオ" panose="020B0604030504040204" pitchFamily="50" charset="-128"/>
              </a:rPr>
              <a:t>テキスト</a:t>
            </a:r>
          </a:p>
        </p:txBody>
      </p:sp>
      <p:sp>
        <p:nvSpPr>
          <p:cNvPr id="92" name="テキスト ボックス 91">
            <a:extLst>
              <a:ext uri="{FF2B5EF4-FFF2-40B4-BE49-F238E27FC236}">
                <a16:creationId xmlns:a16="http://schemas.microsoft.com/office/drawing/2014/main" id="{4B0DE684-9FAF-52DC-637E-798C096294AA}"/>
              </a:ext>
            </a:extLst>
          </p:cNvPr>
          <p:cNvSpPr txBox="1"/>
          <p:nvPr/>
        </p:nvSpPr>
        <p:spPr>
          <a:xfrm>
            <a:off x="911412" y="6350248"/>
            <a:ext cx="1712616" cy="307777"/>
          </a:xfrm>
          <a:prstGeom prst="rect">
            <a:avLst/>
          </a:prstGeom>
          <a:noFill/>
        </p:spPr>
        <p:txBody>
          <a:bodyPr wrap="square" rtlCol="0">
            <a:spAutoFit/>
          </a:bodyPr>
          <a:lstStyle/>
          <a:p>
            <a:pPr algn="ctr"/>
            <a:r>
              <a:rPr lang="ja-JP" altLang="en-US" sz="1400" b="1" dirty="0">
                <a:solidFill>
                  <a:schemeClr val="tx1">
                    <a:lumMod val="85000"/>
                    <a:lumOff val="15000"/>
                  </a:schemeClr>
                </a:solidFill>
                <a:latin typeface="メイリオ" panose="020B0604030504040204" pitchFamily="50" charset="-128"/>
                <a:ea typeface="メイリオ" panose="020B0604030504040204" pitchFamily="50" charset="-128"/>
              </a:rPr>
              <a:t>テキスト</a:t>
            </a:r>
          </a:p>
        </p:txBody>
      </p:sp>
      <p:sp>
        <p:nvSpPr>
          <p:cNvPr id="93" name="テキスト ボックス 92">
            <a:extLst>
              <a:ext uri="{FF2B5EF4-FFF2-40B4-BE49-F238E27FC236}">
                <a16:creationId xmlns:a16="http://schemas.microsoft.com/office/drawing/2014/main" id="{300099A4-B456-DA6D-EBDB-330695D03AD0}"/>
              </a:ext>
            </a:extLst>
          </p:cNvPr>
          <p:cNvSpPr txBox="1"/>
          <p:nvPr/>
        </p:nvSpPr>
        <p:spPr>
          <a:xfrm>
            <a:off x="2624033" y="2704050"/>
            <a:ext cx="1712616" cy="307777"/>
          </a:xfrm>
          <a:prstGeom prst="rect">
            <a:avLst/>
          </a:prstGeom>
          <a:noFill/>
        </p:spPr>
        <p:txBody>
          <a:bodyPr wrap="square" rtlCol="0">
            <a:spAutoFit/>
          </a:bodyPr>
          <a:lstStyle/>
          <a:p>
            <a:pPr algn="ctr"/>
            <a:r>
              <a:rPr lang="ja-JP" altLang="en-US" sz="1400" b="1" dirty="0">
                <a:solidFill>
                  <a:schemeClr val="bg1"/>
                </a:solidFill>
                <a:latin typeface="メイリオ" panose="020B0604030504040204" pitchFamily="50" charset="-128"/>
                <a:ea typeface="メイリオ" panose="020B0604030504040204" pitchFamily="50" charset="-128"/>
              </a:rPr>
              <a:t>テキスト</a:t>
            </a:r>
          </a:p>
        </p:txBody>
      </p:sp>
      <p:sp>
        <p:nvSpPr>
          <p:cNvPr id="94" name="テキスト ボックス 93">
            <a:extLst>
              <a:ext uri="{FF2B5EF4-FFF2-40B4-BE49-F238E27FC236}">
                <a16:creationId xmlns:a16="http://schemas.microsoft.com/office/drawing/2014/main" id="{897CFCBA-37F2-6CE8-9C14-2161A1A593B8}"/>
              </a:ext>
            </a:extLst>
          </p:cNvPr>
          <p:cNvSpPr txBox="1"/>
          <p:nvPr/>
        </p:nvSpPr>
        <p:spPr>
          <a:xfrm>
            <a:off x="4353229" y="2748933"/>
            <a:ext cx="1712616" cy="307777"/>
          </a:xfrm>
          <a:prstGeom prst="rect">
            <a:avLst/>
          </a:prstGeom>
          <a:noFill/>
        </p:spPr>
        <p:txBody>
          <a:bodyPr wrap="square" rtlCol="0">
            <a:spAutoFit/>
          </a:bodyPr>
          <a:lstStyle/>
          <a:p>
            <a:pPr algn="ctr"/>
            <a:r>
              <a:rPr lang="en-US" altLang="ja-JP" sz="1400" b="1" dirty="0">
                <a:solidFill>
                  <a:schemeClr val="tx1">
                    <a:lumMod val="85000"/>
                    <a:lumOff val="15000"/>
                  </a:schemeClr>
                </a:solidFill>
                <a:latin typeface="メイリオ" panose="020B0604030504040204" pitchFamily="50" charset="-128"/>
                <a:ea typeface="メイリオ" panose="020B0604030504040204" pitchFamily="50" charset="-128"/>
              </a:rPr>
              <a:t>A</a:t>
            </a:r>
            <a:r>
              <a:rPr lang="ja-JP" altLang="en-US" sz="1400" b="1" dirty="0">
                <a:solidFill>
                  <a:schemeClr val="tx1">
                    <a:lumMod val="85000"/>
                    <a:lumOff val="15000"/>
                  </a:schemeClr>
                </a:solidFill>
                <a:latin typeface="メイリオ" panose="020B0604030504040204" pitchFamily="50" charset="-128"/>
                <a:ea typeface="メイリオ" panose="020B0604030504040204" pitchFamily="50" charset="-128"/>
              </a:rPr>
              <a:t>社</a:t>
            </a:r>
          </a:p>
        </p:txBody>
      </p:sp>
      <p:sp>
        <p:nvSpPr>
          <p:cNvPr id="95" name="テキスト ボックス 94">
            <a:extLst>
              <a:ext uri="{FF2B5EF4-FFF2-40B4-BE49-F238E27FC236}">
                <a16:creationId xmlns:a16="http://schemas.microsoft.com/office/drawing/2014/main" id="{A3342BB4-E155-12EB-39A9-9A4E65A28F55}"/>
              </a:ext>
            </a:extLst>
          </p:cNvPr>
          <p:cNvSpPr txBox="1"/>
          <p:nvPr/>
        </p:nvSpPr>
        <p:spPr>
          <a:xfrm>
            <a:off x="6065833" y="2748933"/>
            <a:ext cx="1712616" cy="307777"/>
          </a:xfrm>
          <a:prstGeom prst="rect">
            <a:avLst/>
          </a:prstGeom>
          <a:noFill/>
        </p:spPr>
        <p:txBody>
          <a:bodyPr wrap="square" rtlCol="0">
            <a:spAutoFit/>
          </a:bodyPr>
          <a:lstStyle/>
          <a:p>
            <a:pPr algn="ctr"/>
            <a:r>
              <a:rPr lang="en-US" altLang="ja-JP" sz="1400" b="1" dirty="0">
                <a:solidFill>
                  <a:schemeClr val="tx1">
                    <a:lumMod val="85000"/>
                    <a:lumOff val="15000"/>
                  </a:schemeClr>
                </a:solidFill>
                <a:latin typeface="メイリオ" panose="020B0604030504040204" pitchFamily="50" charset="-128"/>
                <a:ea typeface="メイリオ" panose="020B0604030504040204" pitchFamily="50" charset="-128"/>
              </a:rPr>
              <a:t>B</a:t>
            </a:r>
            <a:r>
              <a:rPr lang="ja-JP" altLang="en-US" sz="1400" b="1" dirty="0">
                <a:solidFill>
                  <a:schemeClr val="tx1">
                    <a:lumMod val="85000"/>
                    <a:lumOff val="15000"/>
                  </a:schemeClr>
                </a:solidFill>
                <a:latin typeface="メイリオ" panose="020B0604030504040204" pitchFamily="50" charset="-128"/>
                <a:ea typeface="メイリオ" panose="020B0604030504040204" pitchFamily="50" charset="-128"/>
              </a:rPr>
              <a:t>社</a:t>
            </a:r>
          </a:p>
        </p:txBody>
      </p:sp>
      <p:sp>
        <p:nvSpPr>
          <p:cNvPr id="96" name="テキスト ボックス 95">
            <a:extLst>
              <a:ext uri="{FF2B5EF4-FFF2-40B4-BE49-F238E27FC236}">
                <a16:creationId xmlns:a16="http://schemas.microsoft.com/office/drawing/2014/main" id="{1C476660-6D55-2C6C-B403-3A2B1B9928D9}"/>
              </a:ext>
            </a:extLst>
          </p:cNvPr>
          <p:cNvSpPr txBox="1"/>
          <p:nvPr/>
        </p:nvSpPr>
        <p:spPr>
          <a:xfrm>
            <a:off x="7761877" y="2748933"/>
            <a:ext cx="1712616" cy="307777"/>
          </a:xfrm>
          <a:prstGeom prst="rect">
            <a:avLst/>
          </a:prstGeom>
          <a:noFill/>
        </p:spPr>
        <p:txBody>
          <a:bodyPr wrap="square" rtlCol="0">
            <a:spAutoFit/>
          </a:bodyPr>
          <a:lstStyle/>
          <a:p>
            <a:pPr algn="ctr"/>
            <a:r>
              <a:rPr lang="en-US" altLang="ja-JP" sz="1400" b="1" dirty="0">
                <a:solidFill>
                  <a:schemeClr val="tx1">
                    <a:lumMod val="85000"/>
                    <a:lumOff val="15000"/>
                  </a:schemeClr>
                </a:solidFill>
                <a:latin typeface="メイリオ" panose="020B0604030504040204" pitchFamily="50" charset="-128"/>
                <a:ea typeface="メイリオ" panose="020B0604030504040204" pitchFamily="50" charset="-128"/>
              </a:rPr>
              <a:t>C</a:t>
            </a:r>
            <a:r>
              <a:rPr lang="ja-JP" altLang="en-US" sz="1400" b="1" dirty="0">
                <a:solidFill>
                  <a:schemeClr val="tx1">
                    <a:lumMod val="85000"/>
                    <a:lumOff val="15000"/>
                  </a:schemeClr>
                </a:solidFill>
                <a:latin typeface="メイリオ" panose="020B0604030504040204" pitchFamily="50" charset="-128"/>
                <a:ea typeface="メイリオ" panose="020B0604030504040204" pitchFamily="50" charset="-128"/>
              </a:rPr>
              <a:t>社</a:t>
            </a:r>
          </a:p>
        </p:txBody>
      </p:sp>
      <p:sp>
        <p:nvSpPr>
          <p:cNvPr id="97" name="テキスト ボックス 96">
            <a:extLst>
              <a:ext uri="{FF2B5EF4-FFF2-40B4-BE49-F238E27FC236}">
                <a16:creationId xmlns:a16="http://schemas.microsoft.com/office/drawing/2014/main" id="{BE0393F1-A174-11E8-DEA0-1B62A33CE17E}"/>
              </a:ext>
            </a:extLst>
          </p:cNvPr>
          <p:cNvSpPr txBox="1"/>
          <p:nvPr/>
        </p:nvSpPr>
        <p:spPr>
          <a:xfrm>
            <a:off x="9468105" y="2748933"/>
            <a:ext cx="1712616" cy="307777"/>
          </a:xfrm>
          <a:prstGeom prst="rect">
            <a:avLst/>
          </a:prstGeom>
          <a:noFill/>
        </p:spPr>
        <p:txBody>
          <a:bodyPr wrap="square" rtlCol="0">
            <a:spAutoFit/>
          </a:bodyPr>
          <a:lstStyle/>
          <a:p>
            <a:pPr algn="ctr"/>
            <a:r>
              <a:rPr lang="en-US" altLang="ja-JP" sz="1400" b="1" dirty="0">
                <a:solidFill>
                  <a:schemeClr val="tx1">
                    <a:lumMod val="85000"/>
                    <a:lumOff val="15000"/>
                  </a:schemeClr>
                </a:solidFill>
                <a:latin typeface="メイリオ" panose="020B0604030504040204" pitchFamily="50" charset="-128"/>
                <a:ea typeface="メイリオ" panose="020B0604030504040204" pitchFamily="50" charset="-128"/>
              </a:rPr>
              <a:t>D</a:t>
            </a:r>
            <a:r>
              <a:rPr lang="ja-JP" altLang="en-US" sz="1400" b="1" dirty="0">
                <a:solidFill>
                  <a:schemeClr val="tx1">
                    <a:lumMod val="85000"/>
                    <a:lumOff val="15000"/>
                  </a:schemeClr>
                </a:solidFill>
                <a:latin typeface="メイリオ" panose="020B0604030504040204" pitchFamily="50" charset="-128"/>
                <a:ea typeface="メイリオ" panose="020B0604030504040204" pitchFamily="50" charset="-128"/>
              </a:rPr>
              <a:t>社</a:t>
            </a:r>
          </a:p>
        </p:txBody>
      </p:sp>
    </p:spTree>
    <p:extLst>
      <p:ext uri="{BB962C8B-B14F-4D97-AF65-F5344CB8AC3E}">
        <p14:creationId xmlns:p14="http://schemas.microsoft.com/office/powerpoint/2010/main" val="5123596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34A8ADBF-A3E3-48A5-B06A-B526E6DB0E79}"/>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38</a:t>
            </a:fld>
            <a:endParaRPr lang="ja-JP" altLang="en-US" b="1" dirty="0">
              <a:solidFill>
                <a:schemeClr val="bg1"/>
              </a:solidFill>
              <a:latin typeface="メイリオ" panose="020B0604030504040204" pitchFamily="50" charset="-128"/>
            </a:endParaRPr>
          </a:p>
        </p:txBody>
      </p:sp>
      <p:sp>
        <p:nvSpPr>
          <p:cNvPr id="7" name="タイトル 1">
            <a:extLst>
              <a:ext uri="{FF2B5EF4-FFF2-40B4-BE49-F238E27FC236}">
                <a16:creationId xmlns:a16="http://schemas.microsoft.com/office/drawing/2014/main" id="{30E9B45C-025F-44F2-AEA7-9BF268482F63}"/>
              </a:ext>
            </a:extLst>
          </p:cNvPr>
          <p:cNvSpPr txBox="1">
            <a:spLocks/>
          </p:cNvSpPr>
          <p:nvPr/>
        </p:nvSpPr>
        <p:spPr>
          <a:xfrm>
            <a:off x="47328" y="54788"/>
            <a:ext cx="10972800" cy="422530"/>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流れ</a:t>
            </a:r>
            <a:endParaRPr lang="ja-JP" altLang="en-US" sz="800" b="0" dirty="0">
              <a:solidFill>
                <a:srgbClr val="C00000"/>
              </a:solidFill>
            </a:endParaRPr>
          </a:p>
        </p:txBody>
      </p:sp>
      <p:sp>
        <p:nvSpPr>
          <p:cNvPr id="11" name="四角形: 角を丸くする 10">
            <a:extLst>
              <a:ext uri="{FF2B5EF4-FFF2-40B4-BE49-F238E27FC236}">
                <a16:creationId xmlns:a16="http://schemas.microsoft.com/office/drawing/2014/main" id="{88841800-8DC1-C52C-1540-7B90FE867168}"/>
              </a:ext>
            </a:extLst>
          </p:cNvPr>
          <p:cNvSpPr/>
          <p:nvPr/>
        </p:nvSpPr>
        <p:spPr>
          <a:xfrm>
            <a:off x="407368" y="4149080"/>
            <a:ext cx="11377264" cy="1224136"/>
          </a:xfrm>
          <a:prstGeom prst="roundRect">
            <a:avLst>
              <a:gd name="adj" fmla="val 0"/>
            </a:avLst>
          </a:prstGeom>
          <a:solidFill>
            <a:srgbClr val="FDFAF1"/>
          </a:solidFill>
          <a:ln w="3175">
            <a:solidFill>
              <a:srgbClr val="E0B92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2" name="テキスト ボックス 11">
            <a:extLst>
              <a:ext uri="{FF2B5EF4-FFF2-40B4-BE49-F238E27FC236}">
                <a16:creationId xmlns:a16="http://schemas.microsoft.com/office/drawing/2014/main" id="{4CC0825C-8854-758F-34EB-11181E272C14}"/>
              </a:ext>
            </a:extLst>
          </p:cNvPr>
          <p:cNvSpPr txBox="1"/>
          <p:nvPr/>
        </p:nvSpPr>
        <p:spPr>
          <a:xfrm>
            <a:off x="623392" y="4567119"/>
            <a:ext cx="10873208" cy="388568"/>
          </a:xfrm>
          <a:prstGeom prst="rect">
            <a:avLst/>
          </a:prstGeom>
          <a:noFill/>
        </p:spPr>
        <p:txBody>
          <a:bodyPr wrap="square" rtlCol="0">
            <a:spAutoFit/>
          </a:bodyPr>
          <a:lstStyle/>
          <a:p>
            <a:pPr algn="ct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3" name="四角形: 角を丸くする 12">
            <a:extLst>
              <a:ext uri="{FF2B5EF4-FFF2-40B4-BE49-F238E27FC236}">
                <a16:creationId xmlns:a16="http://schemas.microsoft.com/office/drawing/2014/main" id="{CCE331B0-4F8C-5252-65F1-75D2B2447DFD}"/>
              </a:ext>
            </a:extLst>
          </p:cNvPr>
          <p:cNvSpPr/>
          <p:nvPr/>
        </p:nvSpPr>
        <p:spPr>
          <a:xfrm>
            <a:off x="384437" y="2065814"/>
            <a:ext cx="2384949" cy="448855"/>
          </a:xfrm>
          <a:prstGeom prst="roundRect">
            <a:avLst>
              <a:gd name="adj" fmla="val 50000"/>
            </a:avLst>
          </a:prstGeom>
          <a:solidFill>
            <a:srgbClr val="E0B92C"/>
          </a:solidFill>
          <a:ln w="3175">
            <a:solidFill>
              <a:srgbClr val="E0B92C"/>
            </a:solidFill>
          </a:ln>
          <a:effectLst>
            <a:outerShdw blurRad="127000" dist="38100" dir="5400000" algn="t" rotWithShape="0">
              <a:srgbClr val="D7B01F">
                <a:alpha val="2000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r>
              <a:rPr kumimoji="1" lang="ja-JP" altLang="en-US" sz="1400" b="1" dirty="0">
                <a:solidFill>
                  <a:schemeClr val="bg1"/>
                </a:solidFill>
                <a:latin typeface="メイリオ" panose="020B0604030504040204" pitchFamily="50" charset="-128"/>
                <a:ea typeface="メイリオ" panose="020B0604030504040204" pitchFamily="50" charset="-128"/>
              </a:rPr>
              <a:t>①　テキスト</a:t>
            </a:r>
          </a:p>
        </p:txBody>
      </p:sp>
      <p:sp>
        <p:nvSpPr>
          <p:cNvPr id="14" name="四角形: 角を丸くする 13">
            <a:extLst>
              <a:ext uri="{FF2B5EF4-FFF2-40B4-BE49-F238E27FC236}">
                <a16:creationId xmlns:a16="http://schemas.microsoft.com/office/drawing/2014/main" id="{A272ACFA-BD87-D216-61C2-F2813F961C29}"/>
              </a:ext>
            </a:extLst>
          </p:cNvPr>
          <p:cNvSpPr/>
          <p:nvPr/>
        </p:nvSpPr>
        <p:spPr>
          <a:xfrm>
            <a:off x="3389519" y="2065814"/>
            <a:ext cx="2384949" cy="448855"/>
          </a:xfrm>
          <a:prstGeom prst="roundRect">
            <a:avLst>
              <a:gd name="adj" fmla="val 50000"/>
            </a:avLst>
          </a:prstGeom>
          <a:solidFill>
            <a:srgbClr val="E0B92C"/>
          </a:solidFill>
          <a:ln w="3175">
            <a:solidFill>
              <a:srgbClr val="E0B92C"/>
            </a:solidFill>
          </a:ln>
          <a:effectLst>
            <a:outerShdw blurRad="127000" dist="38100" dir="5400000" algn="t" rotWithShape="0">
              <a:srgbClr val="D7B01F">
                <a:alpha val="2000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r>
              <a:rPr kumimoji="1" lang="ja-JP" altLang="en-US" sz="1400" b="1" dirty="0">
                <a:solidFill>
                  <a:schemeClr val="bg1"/>
                </a:solidFill>
                <a:latin typeface="メイリオ" panose="020B0604030504040204" pitchFamily="50" charset="-128"/>
                <a:ea typeface="メイリオ" panose="020B0604030504040204" pitchFamily="50" charset="-128"/>
              </a:rPr>
              <a:t>②　テキスト</a:t>
            </a:r>
          </a:p>
        </p:txBody>
      </p:sp>
      <p:sp>
        <p:nvSpPr>
          <p:cNvPr id="28" name="四角形: 角を丸くする 27">
            <a:extLst>
              <a:ext uri="{FF2B5EF4-FFF2-40B4-BE49-F238E27FC236}">
                <a16:creationId xmlns:a16="http://schemas.microsoft.com/office/drawing/2014/main" id="{21F031FB-757B-0C43-8FE9-BD7577F1EA45}"/>
              </a:ext>
            </a:extLst>
          </p:cNvPr>
          <p:cNvSpPr/>
          <p:nvPr/>
        </p:nvSpPr>
        <p:spPr>
          <a:xfrm>
            <a:off x="6394601" y="2065814"/>
            <a:ext cx="2384949" cy="448855"/>
          </a:xfrm>
          <a:prstGeom prst="roundRect">
            <a:avLst>
              <a:gd name="adj" fmla="val 50000"/>
            </a:avLst>
          </a:prstGeom>
          <a:solidFill>
            <a:srgbClr val="E0B92C"/>
          </a:solidFill>
          <a:ln w="3175">
            <a:solidFill>
              <a:srgbClr val="E0B92C"/>
            </a:solidFill>
          </a:ln>
          <a:effectLst>
            <a:outerShdw blurRad="127000" dist="38100" dir="5400000" algn="t" rotWithShape="0">
              <a:srgbClr val="D7B01F">
                <a:alpha val="2000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r>
              <a:rPr kumimoji="1" lang="ja-JP" altLang="en-US" sz="1400" b="1" dirty="0">
                <a:solidFill>
                  <a:schemeClr val="bg1"/>
                </a:solidFill>
                <a:latin typeface="メイリオ" panose="020B0604030504040204" pitchFamily="50" charset="-128"/>
                <a:ea typeface="メイリオ" panose="020B0604030504040204" pitchFamily="50" charset="-128"/>
              </a:rPr>
              <a:t>③　テキスト</a:t>
            </a:r>
          </a:p>
        </p:txBody>
      </p:sp>
      <p:sp>
        <p:nvSpPr>
          <p:cNvPr id="29" name="四角形: 角を丸くする 28">
            <a:extLst>
              <a:ext uri="{FF2B5EF4-FFF2-40B4-BE49-F238E27FC236}">
                <a16:creationId xmlns:a16="http://schemas.microsoft.com/office/drawing/2014/main" id="{B4DC63E3-6504-7E2A-4061-B68A61FCE30C}"/>
              </a:ext>
            </a:extLst>
          </p:cNvPr>
          <p:cNvSpPr/>
          <p:nvPr/>
        </p:nvSpPr>
        <p:spPr>
          <a:xfrm>
            <a:off x="9399683" y="2065814"/>
            <a:ext cx="2384949" cy="448855"/>
          </a:xfrm>
          <a:prstGeom prst="roundRect">
            <a:avLst>
              <a:gd name="adj" fmla="val 50000"/>
            </a:avLst>
          </a:prstGeom>
          <a:solidFill>
            <a:srgbClr val="E0B92C"/>
          </a:solidFill>
          <a:ln w="3175">
            <a:solidFill>
              <a:srgbClr val="E0B92C"/>
            </a:solidFill>
          </a:ln>
          <a:effectLst>
            <a:outerShdw blurRad="127000" dist="38100" dir="5400000" algn="t" rotWithShape="0">
              <a:srgbClr val="D7B01F">
                <a:alpha val="2000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r>
              <a:rPr kumimoji="1" lang="ja-JP" altLang="en-US" sz="1400" b="1" dirty="0">
                <a:solidFill>
                  <a:schemeClr val="bg1"/>
                </a:solidFill>
                <a:latin typeface="メイリオ" panose="020B0604030504040204" pitchFamily="50" charset="-128"/>
                <a:ea typeface="メイリオ" panose="020B0604030504040204" pitchFamily="50" charset="-128"/>
              </a:rPr>
              <a:t>④　テキスト</a:t>
            </a:r>
          </a:p>
        </p:txBody>
      </p:sp>
      <p:sp>
        <p:nvSpPr>
          <p:cNvPr id="30" name="二等辺三角形 29">
            <a:extLst>
              <a:ext uri="{FF2B5EF4-FFF2-40B4-BE49-F238E27FC236}">
                <a16:creationId xmlns:a16="http://schemas.microsoft.com/office/drawing/2014/main" id="{25085133-4B57-998D-9C0B-3B462404B300}"/>
              </a:ext>
            </a:extLst>
          </p:cNvPr>
          <p:cNvSpPr/>
          <p:nvPr/>
        </p:nvSpPr>
        <p:spPr>
          <a:xfrm rot="5400000">
            <a:off x="2942368" y="2191827"/>
            <a:ext cx="274167" cy="226014"/>
          </a:xfrm>
          <a:prstGeom prst="triangle">
            <a:avLst/>
          </a:prstGeom>
          <a:solidFill>
            <a:srgbClr val="F6EA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二等辺三角形 30">
            <a:extLst>
              <a:ext uri="{FF2B5EF4-FFF2-40B4-BE49-F238E27FC236}">
                <a16:creationId xmlns:a16="http://schemas.microsoft.com/office/drawing/2014/main" id="{CAFDA213-B703-6B4A-D729-A20F7A4906DB}"/>
              </a:ext>
            </a:extLst>
          </p:cNvPr>
          <p:cNvSpPr/>
          <p:nvPr/>
        </p:nvSpPr>
        <p:spPr>
          <a:xfrm rot="5400000">
            <a:off x="5958916" y="2191827"/>
            <a:ext cx="274167" cy="226014"/>
          </a:xfrm>
          <a:prstGeom prst="triangle">
            <a:avLst/>
          </a:prstGeom>
          <a:solidFill>
            <a:srgbClr val="F6EA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二等辺三角形 31">
            <a:extLst>
              <a:ext uri="{FF2B5EF4-FFF2-40B4-BE49-F238E27FC236}">
                <a16:creationId xmlns:a16="http://schemas.microsoft.com/office/drawing/2014/main" id="{80100E10-18F9-1535-12D7-0B390EFEAEB5}"/>
              </a:ext>
            </a:extLst>
          </p:cNvPr>
          <p:cNvSpPr/>
          <p:nvPr/>
        </p:nvSpPr>
        <p:spPr>
          <a:xfrm rot="5400000">
            <a:off x="8952532" y="2191827"/>
            <a:ext cx="274167" cy="226014"/>
          </a:xfrm>
          <a:prstGeom prst="triangle">
            <a:avLst/>
          </a:prstGeom>
          <a:solidFill>
            <a:srgbClr val="F6EA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a:extLst>
              <a:ext uri="{FF2B5EF4-FFF2-40B4-BE49-F238E27FC236}">
                <a16:creationId xmlns:a16="http://schemas.microsoft.com/office/drawing/2014/main" id="{B9AFB5C3-50A4-ED37-AE01-AB4D84182EB7}"/>
              </a:ext>
            </a:extLst>
          </p:cNvPr>
          <p:cNvSpPr txBox="1"/>
          <p:nvPr/>
        </p:nvSpPr>
        <p:spPr>
          <a:xfrm>
            <a:off x="407368" y="2794241"/>
            <a:ext cx="2414772" cy="1034899"/>
          </a:xfrm>
          <a:prstGeom prst="rect">
            <a:avLst/>
          </a:prstGeom>
          <a:noFill/>
        </p:spPr>
        <p:txBody>
          <a:bodyPr wrap="square" rtlCol="0">
            <a:spAutoFit/>
          </a:bodyPr>
          <a:lstStyle/>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34" name="テキスト ボックス 33">
            <a:extLst>
              <a:ext uri="{FF2B5EF4-FFF2-40B4-BE49-F238E27FC236}">
                <a16:creationId xmlns:a16="http://schemas.microsoft.com/office/drawing/2014/main" id="{DF0704D2-FF6B-E629-48D0-D84CFB45B32B}"/>
              </a:ext>
            </a:extLst>
          </p:cNvPr>
          <p:cNvSpPr txBox="1"/>
          <p:nvPr/>
        </p:nvSpPr>
        <p:spPr>
          <a:xfrm>
            <a:off x="3406239" y="2794241"/>
            <a:ext cx="2365697" cy="1025345"/>
          </a:xfrm>
          <a:prstGeom prst="rect">
            <a:avLst/>
          </a:prstGeom>
          <a:noFill/>
        </p:spPr>
        <p:txBody>
          <a:bodyPr wrap="square" rtlCol="0">
            <a:spAutoFit/>
          </a:bodyPr>
          <a:lstStyle/>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35" name="テキスト ボックス 34">
            <a:extLst>
              <a:ext uri="{FF2B5EF4-FFF2-40B4-BE49-F238E27FC236}">
                <a16:creationId xmlns:a16="http://schemas.microsoft.com/office/drawing/2014/main" id="{37CE7BAF-386D-374A-E797-236486B3C71A}"/>
              </a:ext>
            </a:extLst>
          </p:cNvPr>
          <p:cNvSpPr txBox="1"/>
          <p:nvPr/>
        </p:nvSpPr>
        <p:spPr>
          <a:xfrm>
            <a:off x="6375318" y="2794241"/>
            <a:ext cx="2437703" cy="1025345"/>
          </a:xfrm>
          <a:prstGeom prst="rect">
            <a:avLst/>
          </a:prstGeom>
          <a:noFill/>
        </p:spPr>
        <p:txBody>
          <a:bodyPr wrap="square" rtlCol="0">
            <a:spAutoFit/>
          </a:bodyPr>
          <a:lstStyle/>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36" name="テキスト ボックス 35">
            <a:extLst>
              <a:ext uri="{FF2B5EF4-FFF2-40B4-BE49-F238E27FC236}">
                <a16:creationId xmlns:a16="http://schemas.microsoft.com/office/drawing/2014/main" id="{88D182EB-F99C-DA44-F272-38055A97C453}"/>
              </a:ext>
            </a:extLst>
          </p:cNvPr>
          <p:cNvSpPr txBox="1"/>
          <p:nvPr/>
        </p:nvSpPr>
        <p:spPr>
          <a:xfrm>
            <a:off x="9416403" y="2794241"/>
            <a:ext cx="2348946" cy="1034899"/>
          </a:xfrm>
          <a:prstGeom prst="rect">
            <a:avLst/>
          </a:prstGeom>
          <a:noFill/>
        </p:spPr>
        <p:txBody>
          <a:bodyPr wrap="square" rtlCol="0">
            <a:spAutoFit/>
          </a:bodyPr>
          <a:lstStyle/>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5985924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653C1F-2E25-BF9D-84CF-CCA4BAB480FC}"/>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A0DC40E-09C0-4C59-4FFB-092BD0CEBA2D}"/>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39</a:t>
            </a:fld>
            <a:endParaRPr lang="ja-JP" altLang="en-US" b="1" dirty="0">
              <a:solidFill>
                <a:schemeClr val="bg1"/>
              </a:solidFill>
              <a:latin typeface="メイリオ" panose="020B0604030504040204" pitchFamily="50" charset="-128"/>
            </a:endParaRPr>
          </a:p>
        </p:txBody>
      </p:sp>
      <p:sp>
        <p:nvSpPr>
          <p:cNvPr id="7" name="タイトル 1">
            <a:extLst>
              <a:ext uri="{FF2B5EF4-FFF2-40B4-BE49-F238E27FC236}">
                <a16:creationId xmlns:a16="http://schemas.microsoft.com/office/drawing/2014/main" id="{7C7952A2-2949-8D93-05B9-B88034D66F71}"/>
              </a:ext>
            </a:extLst>
          </p:cNvPr>
          <p:cNvSpPr txBox="1">
            <a:spLocks/>
          </p:cNvSpPr>
          <p:nvPr/>
        </p:nvSpPr>
        <p:spPr>
          <a:xfrm>
            <a:off x="47328" y="54788"/>
            <a:ext cx="10972800" cy="422530"/>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流れ</a:t>
            </a:r>
            <a:endParaRPr lang="ja-JP" altLang="en-US" sz="800" b="0" dirty="0">
              <a:solidFill>
                <a:srgbClr val="C00000"/>
              </a:solidFill>
            </a:endParaRPr>
          </a:p>
        </p:txBody>
      </p:sp>
      <p:sp>
        <p:nvSpPr>
          <p:cNvPr id="9" name="正方形/長方形 8">
            <a:extLst>
              <a:ext uri="{FF2B5EF4-FFF2-40B4-BE49-F238E27FC236}">
                <a16:creationId xmlns:a16="http://schemas.microsoft.com/office/drawing/2014/main" id="{9BC25098-C358-714F-74EC-3549E318DB58}"/>
              </a:ext>
            </a:extLst>
          </p:cNvPr>
          <p:cNvSpPr/>
          <p:nvPr/>
        </p:nvSpPr>
        <p:spPr>
          <a:xfrm>
            <a:off x="477738" y="1952191"/>
            <a:ext cx="2246977" cy="338554"/>
          </a:xfrm>
          <a:prstGeom prst="rect">
            <a:avLst/>
          </a:prstGeom>
        </p:spPr>
        <p:txBody>
          <a:bodyPr wrap="square">
            <a:spAutoFit/>
          </a:bodyPr>
          <a:lstStyle/>
          <a:p>
            <a:pPr algn="ctr">
              <a:spcBef>
                <a:spcPts val="400"/>
              </a:spcBef>
              <a:spcAft>
                <a:spcPts val="400"/>
              </a:spcAft>
            </a:pPr>
            <a:r>
              <a:rPr lang="ja-JP" altLang="en-US" sz="1600" dirty="0">
                <a:solidFill>
                  <a:schemeClr val="tx1">
                    <a:lumMod val="75000"/>
                    <a:lumOff val="25000"/>
                  </a:schemeClr>
                </a:solidFill>
                <a:latin typeface="Arial" panose="020B0604020202020204" pitchFamily="34" charset="0"/>
                <a:ea typeface="メイリオ" panose="020B0604030504040204" pitchFamily="50" charset="-128"/>
                <a:cs typeface="Arial" panose="020B0604020202020204" pitchFamily="34" charset="0"/>
              </a:rPr>
              <a:t>テキスト</a:t>
            </a:r>
            <a:endParaRPr lang="en-US" altLang="ja-JP" sz="1600" dirty="0">
              <a:solidFill>
                <a:schemeClr val="tx1">
                  <a:lumMod val="75000"/>
                  <a:lumOff val="25000"/>
                </a:schemeClr>
              </a:solidFill>
              <a:latin typeface="Arial" panose="020B0604020202020204" pitchFamily="34" charset="0"/>
              <a:ea typeface="メイリオ" panose="020B0604030504040204" pitchFamily="50" charset="-128"/>
              <a:cs typeface="Arial" panose="020B0604020202020204" pitchFamily="34" charset="0"/>
            </a:endParaRPr>
          </a:p>
        </p:txBody>
      </p:sp>
      <p:sp>
        <p:nvSpPr>
          <p:cNvPr id="10" name="正方形/長方形 9">
            <a:extLst>
              <a:ext uri="{FF2B5EF4-FFF2-40B4-BE49-F238E27FC236}">
                <a16:creationId xmlns:a16="http://schemas.microsoft.com/office/drawing/2014/main" id="{E1C4FA68-5628-60FF-7CD4-B959754B5B22}"/>
              </a:ext>
            </a:extLst>
          </p:cNvPr>
          <p:cNvSpPr/>
          <p:nvPr/>
        </p:nvSpPr>
        <p:spPr>
          <a:xfrm>
            <a:off x="2743447" y="1952191"/>
            <a:ext cx="2209516" cy="338554"/>
          </a:xfrm>
          <a:prstGeom prst="rect">
            <a:avLst/>
          </a:prstGeom>
        </p:spPr>
        <p:txBody>
          <a:bodyPr wrap="square">
            <a:spAutoFit/>
          </a:bodyPr>
          <a:lstStyle/>
          <a:p>
            <a:pPr algn="ctr">
              <a:spcBef>
                <a:spcPts val="400"/>
              </a:spcBef>
              <a:spcAft>
                <a:spcPts val="400"/>
              </a:spcAft>
            </a:pPr>
            <a:r>
              <a:rPr lang="ja-JP" altLang="en-US" sz="1600" dirty="0">
                <a:solidFill>
                  <a:schemeClr val="tx1">
                    <a:lumMod val="75000"/>
                    <a:lumOff val="25000"/>
                  </a:schemeClr>
                </a:solidFill>
                <a:latin typeface="Arial" panose="020B0604020202020204" pitchFamily="34" charset="0"/>
                <a:ea typeface="メイリオ" panose="020B0604030504040204" pitchFamily="50" charset="-128"/>
                <a:cs typeface="Arial" panose="020B0604020202020204" pitchFamily="34" charset="0"/>
              </a:rPr>
              <a:t>テキスト</a:t>
            </a:r>
            <a:endParaRPr lang="en-US" altLang="ja-JP" sz="1600" dirty="0">
              <a:solidFill>
                <a:schemeClr val="tx1">
                  <a:lumMod val="75000"/>
                  <a:lumOff val="25000"/>
                </a:schemeClr>
              </a:solidFill>
              <a:latin typeface="Arial" panose="020B0604020202020204" pitchFamily="34" charset="0"/>
              <a:ea typeface="メイリオ" panose="020B0604030504040204" pitchFamily="50" charset="-128"/>
              <a:cs typeface="Arial" panose="020B0604020202020204" pitchFamily="34" charset="0"/>
            </a:endParaRPr>
          </a:p>
        </p:txBody>
      </p:sp>
      <p:sp>
        <p:nvSpPr>
          <p:cNvPr id="15" name="正方形/長方形 14">
            <a:extLst>
              <a:ext uri="{FF2B5EF4-FFF2-40B4-BE49-F238E27FC236}">
                <a16:creationId xmlns:a16="http://schemas.microsoft.com/office/drawing/2014/main" id="{73B9EF7E-B7A7-0989-B450-10975CF6FDB8}"/>
              </a:ext>
            </a:extLst>
          </p:cNvPr>
          <p:cNvSpPr/>
          <p:nvPr/>
        </p:nvSpPr>
        <p:spPr>
          <a:xfrm>
            <a:off x="4952962" y="1952191"/>
            <a:ext cx="2286076" cy="338554"/>
          </a:xfrm>
          <a:prstGeom prst="rect">
            <a:avLst/>
          </a:prstGeom>
        </p:spPr>
        <p:txBody>
          <a:bodyPr wrap="square">
            <a:spAutoFit/>
          </a:bodyPr>
          <a:lstStyle/>
          <a:p>
            <a:pPr algn="ctr">
              <a:spcBef>
                <a:spcPts val="400"/>
              </a:spcBef>
              <a:spcAft>
                <a:spcPts val="400"/>
              </a:spcAft>
            </a:pPr>
            <a:r>
              <a:rPr lang="ja-JP" altLang="en-US" sz="1600" dirty="0">
                <a:solidFill>
                  <a:schemeClr val="tx1">
                    <a:lumMod val="75000"/>
                    <a:lumOff val="25000"/>
                  </a:schemeClr>
                </a:solidFill>
                <a:latin typeface="Arial" panose="020B0604020202020204" pitchFamily="34" charset="0"/>
                <a:ea typeface="メイリオ" panose="020B0604030504040204" pitchFamily="50" charset="-128"/>
                <a:cs typeface="Arial" panose="020B0604020202020204" pitchFamily="34" charset="0"/>
              </a:rPr>
              <a:t>テキスト</a:t>
            </a:r>
            <a:endParaRPr lang="en-US" altLang="ja-JP" sz="1600" dirty="0">
              <a:solidFill>
                <a:schemeClr val="tx1">
                  <a:lumMod val="75000"/>
                  <a:lumOff val="25000"/>
                </a:schemeClr>
              </a:solidFill>
              <a:latin typeface="Arial" panose="020B0604020202020204" pitchFamily="34" charset="0"/>
              <a:ea typeface="メイリオ" panose="020B0604030504040204" pitchFamily="50" charset="-128"/>
              <a:cs typeface="Arial" panose="020B0604020202020204" pitchFamily="34" charset="0"/>
            </a:endParaRPr>
          </a:p>
        </p:txBody>
      </p:sp>
      <p:sp>
        <p:nvSpPr>
          <p:cNvPr id="16" name="正方形/長方形 15">
            <a:extLst>
              <a:ext uri="{FF2B5EF4-FFF2-40B4-BE49-F238E27FC236}">
                <a16:creationId xmlns:a16="http://schemas.microsoft.com/office/drawing/2014/main" id="{4ADA36CC-C0FB-6E44-7B13-7F316E86029B}"/>
              </a:ext>
            </a:extLst>
          </p:cNvPr>
          <p:cNvSpPr/>
          <p:nvPr/>
        </p:nvSpPr>
        <p:spPr>
          <a:xfrm>
            <a:off x="7239038" y="1952191"/>
            <a:ext cx="2226609" cy="338554"/>
          </a:xfrm>
          <a:prstGeom prst="rect">
            <a:avLst/>
          </a:prstGeom>
        </p:spPr>
        <p:txBody>
          <a:bodyPr wrap="square">
            <a:spAutoFit/>
          </a:bodyPr>
          <a:lstStyle/>
          <a:p>
            <a:pPr algn="ctr">
              <a:spcBef>
                <a:spcPts val="400"/>
              </a:spcBef>
              <a:spcAft>
                <a:spcPts val="400"/>
              </a:spcAft>
            </a:pPr>
            <a:r>
              <a:rPr lang="ja-JP" altLang="en-US" sz="1600" dirty="0">
                <a:solidFill>
                  <a:schemeClr val="tx1">
                    <a:lumMod val="75000"/>
                    <a:lumOff val="25000"/>
                  </a:schemeClr>
                </a:solidFill>
                <a:latin typeface="Arial" panose="020B0604020202020204" pitchFamily="34" charset="0"/>
                <a:ea typeface="メイリオ" panose="020B0604030504040204" pitchFamily="50" charset="-128"/>
                <a:cs typeface="Arial" panose="020B0604020202020204" pitchFamily="34" charset="0"/>
              </a:rPr>
              <a:t>テキスト</a:t>
            </a:r>
            <a:endParaRPr lang="en-US" altLang="ja-JP" sz="1600" dirty="0">
              <a:solidFill>
                <a:schemeClr val="tx1">
                  <a:lumMod val="75000"/>
                  <a:lumOff val="25000"/>
                </a:schemeClr>
              </a:solidFill>
              <a:latin typeface="Arial" panose="020B0604020202020204" pitchFamily="34" charset="0"/>
              <a:ea typeface="メイリオ" panose="020B0604030504040204" pitchFamily="50" charset="-128"/>
              <a:cs typeface="Arial" panose="020B0604020202020204" pitchFamily="34" charset="0"/>
            </a:endParaRPr>
          </a:p>
        </p:txBody>
      </p:sp>
      <p:sp>
        <p:nvSpPr>
          <p:cNvPr id="17" name="正方形/長方形 16">
            <a:extLst>
              <a:ext uri="{FF2B5EF4-FFF2-40B4-BE49-F238E27FC236}">
                <a16:creationId xmlns:a16="http://schemas.microsoft.com/office/drawing/2014/main" id="{556A1ACE-70E6-5F66-9C98-4C705EE3AA60}"/>
              </a:ext>
            </a:extLst>
          </p:cNvPr>
          <p:cNvSpPr/>
          <p:nvPr/>
        </p:nvSpPr>
        <p:spPr>
          <a:xfrm>
            <a:off x="9486014" y="1952191"/>
            <a:ext cx="2226609" cy="338554"/>
          </a:xfrm>
          <a:prstGeom prst="rect">
            <a:avLst/>
          </a:prstGeom>
        </p:spPr>
        <p:txBody>
          <a:bodyPr wrap="square">
            <a:spAutoFit/>
          </a:bodyPr>
          <a:lstStyle/>
          <a:p>
            <a:pPr algn="ctr">
              <a:spcBef>
                <a:spcPts val="400"/>
              </a:spcBef>
              <a:spcAft>
                <a:spcPts val="400"/>
              </a:spcAft>
            </a:pPr>
            <a:r>
              <a:rPr lang="ja-JP" altLang="en-US" sz="1600" dirty="0">
                <a:solidFill>
                  <a:schemeClr val="tx1">
                    <a:lumMod val="75000"/>
                    <a:lumOff val="25000"/>
                  </a:schemeClr>
                </a:solidFill>
                <a:latin typeface="Arial" panose="020B0604020202020204" pitchFamily="34" charset="0"/>
                <a:ea typeface="メイリオ" panose="020B0604030504040204" pitchFamily="50" charset="-128"/>
                <a:cs typeface="Arial" panose="020B0604020202020204" pitchFamily="34" charset="0"/>
              </a:rPr>
              <a:t>テキスト</a:t>
            </a:r>
            <a:endParaRPr lang="en-US" altLang="ja-JP" sz="1600" dirty="0">
              <a:solidFill>
                <a:schemeClr val="tx1">
                  <a:lumMod val="75000"/>
                  <a:lumOff val="25000"/>
                </a:schemeClr>
              </a:solidFill>
              <a:latin typeface="Arial" panose="020B0604020202020204" pitchFamily="34" charset="0"/>
              <a:ea typeface="メイリオ" panose="020B0604030504040204" pitchFamily="50" charset="-128"/>
              <a:cs typeface="Arial" panose="020B0604020202020204" pitchFamily="34" charset="0"/>
            </a:endParaRPr>
          </a:p>
        </p:txBody>
      </p:sp>
      <p:sp>
        <p:nvSpPr>
          <p:cNvPr id="18" name="正方形/長方形 17">
            <a:extLst>
              <a:ext uri="{FF2B5EF4-FFF2-40B4-BE49-F238E27FC236}">
                <a16:creationId xmlns:a16="http://schemas.microsoft.com/office/drawing/2014/main" id="{6A9E910E-C36F-D67B-F4E6-CD535C7C47DE}"/>
              </a:ext>
            </a:extLst>
          </p:cNvPr>
          <p:cNvSpPr/>
          <p:nvPr/>
        </p:nvSpPr>
        <p:spPr>
          <a:xfrm>
            <a:off x="699748" y="4135744"/>
            <a:ext cx="1945856" cy="738664"/>
          </a:xfrm>
          <a:prstGeom prst="rect">
            <a:avLst/>
          </a:prstGeom>
        </p:spPr>
        <p:txBody>
          <a:bodyPr wrap="square">
            <a:spAutoFit/>
          </a:bodyPr>
          <a:lstStyle/>
          <a:p>
            <a:pPr>
              <a:spcBef>
                <a:spcPts val="400"/>
              </a:spcBef>
              <a:spcAft>
                <a:spcPts val="400"/>
              </a:spcAft>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19" name="正方形/長方形 18">
            <a:extLst>
              <a:ext uri="{FF2B5EF4-FFF2-40B4-BE49-F238E27FC236}">
                <a16:creationId xmlns:a16="http://schemas.microsoft.com/office/drawing/2014/main" id="{706F31A8-8B99-1B23-A322-909BC4E3F083}"/>
              </a:ext>
            </a:extLst>
          </p:cNvPr>
          <p:cNvSpPr/>
          <p:nvPr/>
        </p:nvSpPr>
        <p:spPr>
          <a:xfrm>
            <a:off x="2842720" y="4135744"/>
            <a:ext cx="2049861" cy="738664"/>
          </a:xfrm>
          <a:prstGeom prst="rect">
            <a:avLst/>
          </a:prstGeom>
        </p:spPr>
        <p:txBody>
          <a:bodyPr wrap="square">
            <a:spAutoFit/>
          </a:bodyPr>
          <a:lstStyle/>
          <a:p>
            <a:pPr>
              <a:spcBef>
                <a:spcPts val="400"/>
              </a:spcBef>
              <a:spcAft>
                <a:spcPts val="400"/>
              </a:spcAft>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20" name="正方形/長方形 19">
            <a:extLst>
              <a:ext uri="{FF2B5EF4-FFF2-40B4-BE49-F238E27FC236}">
                <a16:creationId xmlns:a16="http://schemas.microsoft.com/office/drawing/2014/main" id="{F3085A27-7D4A-D453-E998-0F79CEF02AFD}"/>
              </a:ext>
            </a:extLst>
          </p:cNvPr>
          <p:cNvSpPr/>
          <p:nvPr/>
        </p:nvSpPr>
        <p:spPr>
          <a:xfrm>
            <a:off x="5201366" y="4135744"/>
            <a:ext cx="1945856" cy="738664"/>
          </a:xfrm>
          <a:prstGeom prst="rect">
            <a:avLst/>
          </a:prstGeom>
        </p:spPr>
        <p:txBody>
          <a:bodyPr wrap="square">
            <a:spAutoFit/>
          </a:bodyPr>
          <a:lstStyle/>
          <a:p>
            <a:pPr>
              <a:spcBef>
                <a:spcPts val="400"/>
              </a:spcBef>
              <a:spcAft>
                <a:spcPts val="400"/>
              </a:spcAft>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21" name="正方形/長方形 20">
            <a:extLst>
              <a:ext uri="{FF2B5EF4-FFF2-40B4-BE49-F238E27FC236}">
                <a16:creationId xmlns:a16="http://schemas.microsoft.com/office/drawing/2014/main" id="{BBE8F75B-6F2E-8319-DA45-10300E161DCD}"/>
              </a:ext>
            </a:extLst>
          </p:cNvPr>
          <p:cNvSpPr/>
          <p:nvPr/>
        </p:nvSpPr>
        <p:spPr>
          <a:xfrm>
            <a:off x="7448343" y="4135744"/>
            <a:ext cx="1945856" cy="738664"/>
          </a:xfrm>
          <a:prstGeom prst="rect">
            <a:avLst/>
          </a:prstGeom>
        </p:spPr>
        <p:txBody>
          <a:bodyPr wrap="square">
            <a:spAutoFit/>
          </a:bodyPr>
          <a:lstStyle/>
          <a:p>
            <a:pPr>
              <a:spcBef>
                <a:spcPts val="400"/>
              </a:spcBef>
              <a:spcAft>
                <a:spcPts val="400"/>
              </a:spcAft>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22" name="正方形/長方形 21">
            <a:extLst>
              <a:ext uri="{FF2B5EF4-FFF2-40B4-BE49-F238E27FC236}">
                <a16:creationId xmlns:a16="http://schemas.microsoft.com/office/drawing/2014/main" id="{D5F3400E-40FF-6A61-AA31-4DC227E70092}"/>
              </a:ext>
            </a:extLst>
          </p:cNvPr>
          <p:cNvSpPr/>
          <p:nvPr/>
        </p:nvSpPr>
        <p:spPr>
          <a:xfrm>
            <a:off x="9623872" y="4135744"/>
            <a:ext cx="1945856" cy="738664"/>
          </a:xfrm>
          <a:prstGeom prst="rect">
            <a:avLst/>
          </a:prstGeom>
        </p:spPr>
        <p:txBody>
          <a:bodyPr wrap="square">
            <a:spAutoFit/>
          </a:bodyPr>
          <a:lstStyle/>
          <a:p>
            <a:pPr>
              <a:spcBef>
                <a:spcPts val="400"/>
              </a:spcBef>
              <a:spcAft>
                <a:spcPts val="400"/>
              </a:spcAft>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grpSp>
        <p:nvGrpSpPr>
          <p:cNvPr id="26" name="グループ化 25">
            <a:extLst>
              <a:ext uri="{FF2B5EF4-FFF2-40B4-BE49-F238E27FC236}">
                <a16:creationId xmlns:a16="http://schemas.microsoft.com/office/drawing/2014/main" id="{1E73C79A-9E35-C193-346C-5E05F8B0F1E4}"/>
              </a:ext>
            </a:extLst>
          </p:cNvPr>
          <p:cNvGrpSpPr/>
          <p:nvPr/>
        </p:nvGrpSpPr>
        <p:grpSpPr>
          <a:xfrm>
            <a:off x="2724716" y="1418725"/>
            <a:ext cx="6740931" cy="1225843"/>
            <a:chOff x="2724716" y="1413477"/>
            <a:chExt cx="6740931" cy="3754223"/>
          </a:xfrm>
        </p:grpSpPr>
        <p:cxnSp>
          <p:nvCxnSpPr>
            <p:cNvPr id="27" name="直線コネクタ 26">
              <a:extLst>
                <a:ext uri="{FF2B5EF4-FFF2-40B4-BE49-F238E27FC236}">
                  <a16:creationId xmlns:a16="http://schemas.microsoft.com/office/drawing/2014/main" id="{19AAD59A-3032-9674-18FD-158476C8F317}"/>
                </a:ext>
              </a:extLst>
            </p:cNvPr>
            <p:cNvCxnSpPr/>
            <p:nvPr/>
          </p:nvCxnSpPr>
          <p:spPr>
            <a:xfrm>
              <a:off x="9465647" y="1413477"/>
              <a:ext cx="0" cy="3754223"/>
            </a:xfrm>
            <a:prstGeom prst="line">
              <a:avLst/>
            </a:prstGeom>
            <a:ln>
              <a:solidFill>
                <a:schemeClr val="bg1">
                  <a:lumMod val="8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37" name="直線コネクタ 36">
              <a:extLst>
                <a:ext uri="{FF2B5EF4-FFF2-40B4-BE49-F238E27FC236}">
                  <a16:creationId xmlns:a16="http://schemas.microsoft.com/office/drawing/2014/main" id="{354BFB1B-BFF8-3AB5-A47E-7B2165D7F106}"/>
                </a:ext>
              </a:extLst>
            </p:cNvPr>
            <p:cNvCxnSpPr/>
            <p:nvPr/>
          </p:nvCxnSpPr>
          <p:spPr>
            <a:xfrm>
              <a:off x="7218670" y="1413477"/>
              <a:ext cx="0" cy="3754223"/>
            </a:xfrm>
            <a:prstGeom prst="line">
              <a:avLst/>
            </a:prstGeom>
            <a:ln>
              <a:solidFill>
                <a:schemeClr val="bg1">
                  <a:lumMod val="8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38" name="直線コネクタ 37">
              <a:extLst>
                <a:ext uri="{FF2B5EF4-FFF2-40B4-BE49-F238E27FC236}">
                  <a16:creationId xmlns:a16="http://schemas.microsoft.com/office/drawing/2014/main" id="{95C30BD9-BC1D-E685-7ABC-25B8D9496564}"/>
                </a:ext>
              </a:extLst>
            </p:cNvPr>
            <p:cNvCxnSpPr/>
            <p:nvPr/>
          </p:nvCxnSpPr>
          <p:spPr>
            <a:xfrm>
              <a:off x="4971693" y="1413477"/>
              <a:ext cx="0" cy="3754223"/>
            </a:xfrm>
            <a:prstGeom prst="line">
              <a:avLst/>
            </a:prstGeom>
            <a:ln>
              <a:solidFill>
                <a:schemeClr val="bg1">
                  <a:lumMod val="8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631D2CB7-3030-D1A8-FC56-CBF45BC24FF8}"/>
                </a:ext>
              </a:extLst>
            </p:cNvPr>
            <p:cNvCxnSpPr/>
            <p:nvPr/>
          </p:nvCxnSpPr>
          <p:spPr>
            <a:xfrm>
              <a:off x="2724716" y="1413477"/>
              <a:ext cx="0" cy="3754223"/>
            </a:xfrm>
            <a:prstGeom prst="line">
              <a:avLst/>
            </a:prstGeom>
            <a:ln>
              <a:solidFill>
                <a:schemeClr val="bg1">
                  <a:lumMod val="85000"/>
                </a:schemeClr>
              </a:solidFill>
              <a:prstDash val="lgDash"/>
            </a:ln>
          </p:spPr>
          <p:style>
            <a:lnRef idx="1">
              <a:schemeClr val="accent1"/>
            </a:lnRef>
            <a:fillRef idx="0">
              <a:schemeClr val="accent1"/>
            </a:fillRef>
            <a:effectRef idx="0">
              <a:schemeClr val="accent1"/>
            </a:effectRef>
            <a:fontRef idx="minor">
              <a:schemeClr val="tx1"/>
            </a:fontRef>
          </p:style>
        </p:cxnSp>
      </p:grpSp>
      <p:sp>
        <p:nvSpPr>
          <p:cNvPr id="40" name="二等辺三角形 39">
            <a:extLst>
              <a:ext uri="{FF2B5EF4-FFF2-40B4-BE49-F238E27FC236}">
                <a16:creationId xmlns:a16="http://schemas.microsoft.com/office/drawing/2014/main" id="{35F21FAE-A8E0-1541-2C28-6D2B2072399C}"/>
              </a:ext>
            </a:extLst>
          </p:cNvPr>
          <p:cNvSpPr/>
          <p:nvPr/>
        </p:nvSpPr>
        <p:spPr>
          <a:xfrm rot="5400000">
            <a:off x="2391740" y="3061213"/>
            <a:ext cx="738664" cy="348801"/>
          </a:xfrm>
          <a:prstGeom prst="triangle">
            <a:avLst/>
          </a:prstGeom>
          <a:solidFill>
            <a:srgbClr val="EEEEE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1" name="二等辺三角形 40">
            <a:extLst>
              <a:ext uri="{FF2B5EF4-FFF2-40B4-BE49-F238E27FC236}">
                <a16:creationId xmlns:a16="http://schemas.microsoft.com/office/drawing/2014/main" id="{57BF800C-079C-E04E-AD8D-9910D56E448A}"/>
              </a:ext>
            </a:extLst>
          </p:cNvPr>
          <p:cNvSpPr/>
          <p:nvPr/>
        </p:nvSpPr>
        <p:spPr>
          <a:xfrm rot="5400000">
            <a:off x="4601348" y="3061214"/>
            <a:ext cx="738664" cy="348801"/>
          </a:xfrm>
          <a:prstGeom prst="triangle">
            <a:avLst/>
          </a:prstGeom>
          <a:solidFill>
            <a:srgbClr val="EEEEE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2" name="二等辺三角形 41">
            <a:extLst>
              <a:ext uri="{FF2B5EF4-FFF2-40B4-BE49-F238E27FC236}">
                <a16:creationId xmlns:a16="http://schemas.microsoft.com/office/drawing/2014/main" id="{5CE2C715-56A2-B6B8-6598-6966B4FEF41F}"/>
              </a:ext>
            </a:extLst>
          </p:cNvPr>
          <p:cNvSpPr/>
          <p:nvPr/>
        </p:nvSpPr>
        <p:spPr>
          <a:xfrm rot="5400000">
            <a:off x="6893998" y="3061215"/>
            <a:ext cx="738664" cy="348801"/>
          </a:xfrm>
          <a:prstGeom prst="triangle">
            <a:avLst/>
          </a:prstGeom>
          <a:solidFill>
            <a:srgbClr val="EEEEE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3" name="二等辺三角形 42">
            <a:extLst>
              <a:ext uri="{FF2B5EF4-FFF2-40B4-BE49-F238E27FC236}">
                <a16:creationId xmlns:a16="http://schemas.microsoft.com/office/drawing/2014/main" id="{CCC00F59-22BA-1BB9-EEAA-D165708C1A36}"/>
              </a:ext>
            </a:extLst>
          </p:cNvPr>
          <p:cNvSpPr/>
          <p:nvPr/>
        </p:nvSpPr>
        <p:spPr>
          <a:xfrm rot="5400000">
            <a:off x="9096314" y="3061216"/>
            <a:ext cx="738664" cy="348801"/>
          </a:xfrm>
          <a:prstGeom prst="triangle">
            <a:avLst/>
          </a:prstGeom>
          <a:solidFill>
            <a:srgbClr val="EEEEE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44" name="グループ化 43">
            <a:extLst>
              <a:ext uri="{FF2B5EF4-FFF2-40B4-BE49-F238E27FC236}">
                <a16:creationId xmlns:a16="http://schemas.microsoft.com/office/drawing/2014/main" id="{02581952-F69A-A1F5-FFCC-B58E1FB061E0}"/>
              </a:ext>
            </a:extLst>
          </p:cNvPr>
          <p:cNvGrpSpPr/>
          <p:nvPr/>
        </p:nvGrpSpPr>
        <p:grpSpPr>
          <a:xfrm>
            <a:off x="2724716" y="3861048"/>
            <a:ext cx="6740931" cy="1225843"/>
            <a:chOff x="2724716" y="1413477"/>
            <a:chExt cx="6740931" cy="3754223"/>
          </a:xfrm>
        </p:grpSpPr>
        <p:cxnSp>
          <p:nvCxnSpPr>
            <p:cNvPr id="45" name="直線コネクタ 44">
              <a:extLst>
                <a:ext uri="{FF2B5EF4-FFF2-40B4-BE49-F238E27FC236}">
                  <a16:creationId xmlns:a16="http://schemas.microsoft.com/office/drawing/2014/main" id="{1D31AE73-FEB7-9668-4241-DA9B1FC5DB21}"/>
                </a:ext>
              </a:extLst>
            </p:cNvPr>
            <p:cNvCxnSpPr/>
            <p:nvPr/>
          </p:nvCxnSpPr>
          <p:spPr>
            <a:xfrm>
              <a:off x="9465647" y="1413477"/>
              <a:ext cx="0" cy="3754223"/>
            </a:xfrm>
            <a:prstGeom prst="line">
              <a:avLst/>
            </a:prstGeom>
            <a:ln>
              <a:solidFill>
                <a:schemeClr val="bg1">
                  <a:lumMod val="8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46" name="直線コネクタ 45">
              <a:extLst>
                <a:ext uri="{FF2B5EF4-FFF2-40B4-BE49-F238E27FC236}">
                  <a16:creationId xmlns:a16="http://schemas.microsoft.com/office/drawing/2014/main" id="{B5D8E933-B4B5-F635-7C75-911ACCE219CE}"/>
                </a:ext>
              </a:extLst>
            </p:cNvPr>
            <p:cNvCxnSpPr/>
            <p:nvPr/>
          </p:nvCxnSpPr>
          <p:spPr>
            <a:xfrm>
              <a:off x="7218670" y="1413477"/>
              <a:ext cx="0" cy="3754223"/>
            </a:xfrm>
            <a:prstGeom prst="line">
              <a:avLst/>
            </a:prstGeom>
            <a:ln>
              <a:solidFill>
                <a:schemeClr val="bg1">
                  <a:lumMod val="8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47" name="直線コネクタ 46">
              <a:extLst>
                <a:ext uri="{FF2B5EF4-FFF2-40B4-BE49-F238E27FC236}">
                  <a16:creationId xmlns:a16="http://schemas.microsoft.com/office/drawing/2014/main" id="{A310F561-A4C5-26AF-7EA3-BEC905C9F655}"/>
                </a:ext>
              </a:extLst>
            </p:cNvPr>
            <p:cNvCxnSpPr/>
            <p:nvPr/>
          </p:nvCxnSpPr>
          <p:spPr>
            <a:xfrm>
              <a:off x="4971693" y="1413477"/>
              <a:ext cx="0" cy="3754223"/>
            </a:xfrm>
            <a:prstGeom prst="line">
              <a:avLst/>
            </a:prstGeom>
            <a:ln>
              <a:solidFill>
                <a:schemeClr val="bg1">
                  <a:lumMod val="8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28028036-2D32-AE55-EBD8-E07FC0B0A5FC}"/>
                </a:ext>
              </a:extLst>
            </p:cNvPr>
            <p:cNvCxnSpPr/>
            <p:nvPr/>
          </p:nvCxnSpPr>
          <p:spPr>
            <a:xfrm>
              <a:off x="2724716" y="1413477"/>
              <a:ext cx="0" cy="3754223"/>
            </a:xfrm>
            <a:prstGeom prst="line">
              <a:avLst/>
            </a:prstGeom>
            <a:ln>
              <a:solidFill>
                <a:schemeClr val="bg1">
                  <a:lumMod val="85000"/>
                </a:schemeClr>
              </a:solidFill>
              <a:prstDash val="lgDash"/>
            </a:ln>
          </p:spPr>
          <p:style>
            <a:lnRef idx="1">
              <a:schemeClr val="accent1"/>
            </a:lnRef>
            <a:fillRef idx="0">
              <a:schemeClr val="accent1"/>
            </a:fillRef>
            <a:effectRef idx="0">
              <a:schemeClr val="accent1"/>
            </a:effectRef>
            <a:fontRef idx="minor">
              <a:schemeClr val="tx1"/>
            </a:fontRef>
          </p:style>
        </p:cxnSp>
      </p:grpSp>
      <p:sp>
        <p:nvSpPr>
          <p:cNvPr id="49" name="正方形/長方形 48">
            <a:extLst>
              <a:ext uri="{FF2B5EF4-FFF2-40B4-BE49-F238E27FC236}">
                <a16:creationId xmlns:a16="http://schemas.microsoft.com/office/drawing/2014/main" id="{6A3C1FFC-DB85-BAA1-6211-EC48F8DAF1B9}"/>
              </a:ext>
            </a:extLst>
          </p:cNvPr>
          <p:cNvSpPr/>
          <p:nvPr/>
        </p:nvSpPr>
        <p:spPr>
          <a:xfrm>
            <a:off x="477738" y="5621291"/>
            <a:ext cx="11234880" cy="307777"/>
          </a:xfrm>
          <a:prstGeom prst="rect">
            <a:avLst/>
          </a:prstGeom>
        </p:spPr>
        <p:txBody>
          <a:bodyPr wrap="square">
            <a:spAutoFit/>
          </a:bodyPr>
          <a:lstStyle/>
          <a:p>
            <a:pPr algn="ctr">
              <a:spcBef>
                <a:spcPts val="400"/>
              </a:spcBef>
              <a:spcAft>
                <a:spcPts val="400"/>
              </a:spcAft>
            </a:pPr>
            <a:r>
              <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a:t>
            </a: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50" name="楕円 49">
            <a:extLst>
              <a:ext uri="{FF2B5EF4-FFF2-40B4-BE49-F238E27FC236}">
                <a16:creationId xmlns:a16="http://schemas.microsoft.com/office/drawing/2014/main" id="{FB8B79F9-941E-544A-B92D-A6C3F890E71F}"/>
              </a:ext>
            </a:extLst>
          </p:cNvPr>
          <p:cNvSpPr/>
          <p:nvPr/>
        </p:nvSpPr>
        <p:spPr>
          <a:xfrm>
            <a:off x="917532" y="2464341"/>
            <a:ext cx="1367388" cy="1367388"/>
          </a:xfrm>
          <a:prstGeom prst="ellips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メイリオ" panose="020B0604030504040204" pitchFamily="50" charset="-128"/>
                <a:ea typeface="メイリオ" panose="020B0604030504040204" pitchFamily="50" charset="-128"/>
              </a:rPr>
              <a:t>アイコン</a:t>
            </a:r>
            <a:endParaRPr kumimoji="1" lang="ja-JP" altLang="en-US" sz="1400" dirty="0">
              <a:latin typeface="メイリオ" panose="020B0604030504040204" pitchFamily="50" charset="-128"/>
              <a:ea typeface="メイリオ" panose="020B0604030504040204" pitchFamily="50" charset="-128"/>
            </a:endParaRPr>
          </a:p>
        </p:txBody>
      </p:sp>
      <p:sp>
        <p:nvSpPr>
          <p:cNvPr id="51" name="楕円 50">
            <a:extLst>
              <a:ext uri="{FF2B5EF4-FFF2-40B4-BE49-F238E27FC236}">
                <a16:creationId xmlns:a16="http://schemas.microsoft.com/office/drawing/2014/main" id="{6504F189-74B5-A7AD-6808-EFADD739576C}"/>
              </a:ext>
            </a:extLst>
          </p:cNvPr>
          <p:cNvSpPr/>
          <p:nvPr/>
        </p:nvSpPr>
        <p:spPr>
          <a:xfrm>
            <a:off x="3183956" y="2464341"/>
            <a:ext cx="1367388" cy="1367388"/>
          </a:xfrm>
          <a:prstGeom prst="ellips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メイリオ" panose="020B0604030504040204" pitchFamily="50" charset="-128"/>
                <a:ea typeface="メイリオ" panose="020B0604030504040204" pitchFamily="50" charset="-128"/>
              </a:rPr>
              <a:t>アイコン</a:t>
            </a:r>
            <a:endParaRPr kumimoji="1" lang="ja-JP" altLang="en-US" sz="1400" dirty="0">
              <a:latin typeface="メイリオ" panose="020B0604030504040204" pitchFamily="50" charset="-128"/>
              <a:ea typeface="メイリオ" panose="020B0604030504040204" pitchFamily="50" charset="-128"/>
            </a:endParaRPr>
          </a:p>
        </p:txBody>
      </p:sp>
      <p:sp>
        <p:nvSpPr>
          <p:cNvPr id="52" name="楕円 51">
            <a:extLst>
              <a:ext uri="{FF2B5EF4-FFF2-40B4-BE49-F238E27FC236}">
                <a16:creationId xmlns:a16="http://schemas.microsoft.com/office/drawing/2014/main" id="{40B187A7-3DBF-F05F-1F46-51BF066755D8}"/>
              </a:ext>
            </a:extLst>
          </p:cNvPr>
          <p:cNvSpPr/>
          <p:nvPr/>
        </p:nvSpPr>
        <p:spPr>
          <a:xfrm>
            <a:off x="5410565" y="2464341"/>
            <a:ext cx="1367388" cy="1367388"/>
          </a:xfrm>
          <a:prstGeom prst="ellips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メイリオ" panose="020B0604030504040204" pitchFamily="50" charset="-128"/>
                <a:ea typeface="メイリオ" panose="020B0604030504040204" pitchFamily="50" charset="-128"/>
              </a:rPr>
              <a:t>アイコン</a:t>
            </a:r>
            <a:endParaRPr kumimoji="1" lang="ja-JP" altLang="en-US" sz="1400" dirty="0">
              <a:latin typeface="メイリオ" panose="020B0604030504040204" pitchFamily="50" charset="-128"/>
              <a:ea typeface="メイリオ" panose="020B0604030504040204" pitchFamily="50" charset="-128"/>
            </a:endParaRPr>
          </a:p>
        </p:txBody>
      </p:sp>
      <p:sp>
        <p:nvSpPr>
          <p:cNvPr id="53" name="楕円 52">
            <a:extLst>
              <a:ext uri="{FF2B5EF4-FFF2-40B4-BE49-F238E27FC236}">
                <a16:creationId xmlns:a16="http://schemas.microsoft.com/office/drawing/2014/main" id="{A17212EE-94B0-951D-3D63-DBAFE08E68B8}"/>
              </a:ext>
            </a:extLst>
          </p:cNvPr>
          <p:cNvSpPr/>
          <p:nvPr/>
        </p:nvSpPr>
        <p:spPr>
          <a:xfrm>
            <a:off x="7668649" y="2464341"/>
            <a:ext cx="1367388" cy="1367388"/>
          </a:xfrm>
          <a:prstGeom prst="ellips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メイリオ" panose="020B0604030504040204" pitchFamily="50" charset="-128"/>
                <a:ea typeface="メイリオ" panose="020B0604030504040204" pitchFamily="50" charset="-128"/>
              </a:rPr>
              <a:t>アイコン</a:t>
            </a:r>
            <a:endParaRPr kumimoji="1" lang="ja-JP" altLang="en-US" sz="1400" dirty="0">
              <a:latin typeface="メイリオ" panose="020B0604030504040204" pitchFamily="50" charset="-128"/>
              <a:ea typeface="メイリオ" panose="020B0604030504040204" pitchFamily="50" charset="-128"/>
            </a:endParaRPr>
          </a:p>
        </p:txBody>
      </p:sp>
      <p:sp>
        <p:nvSpPr>
          <p:cNvPr id="54" name="楕円 53">
            <a:extLst>
              <a:ext uri="{FF2B5EF4-FFF2-40B4-BE49-F238E27FC236}">
                <a16:creationId xmlns:a16="http://schemas.microsoft.com/office/drawing/2014/main" id="{E97E5ED3-7C0A-87B3-9128-954A61456016}"/>
              </a:ext>
            </a:extLst>
          </p:cNvPr>
          <p:cNvSpPr/>
          <p:nvPr/>
        </p:nvSpPr>
        <p:spPr>
          <a:xfrm>
            <a:off x="9911901" y="2464341"/>
            <a:ext cx="1367388" cy="1367388"/>
          </a:xfrm>
          <a:prstGeom prst="ellips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メイリオ" panose="020B0604030504040204" pitchFamily="50" charset="-128"/>
                <a:ea typeface="メイリオ" panose="020B0604030504040204" pitchFamily="50" charset="-128"/>
              </a:rPr>
              <a:t>アイコン</a:t>
            </a:r>
            <a:endParaRPr kumimoji="1" lang="ja-JP" altLang="en-US" sz="1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975391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34A8ADBF-A3E3-48A5-B06A-B526E6DB0E79}"/>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4</a:t>
            </a:fld>
            <a:endParaRPr lang="ja-JP" altLang="en-US" b="1" dirty="0">
              <a:solidFill>
                <a:schemeClr val="bg1"/>
              </a:solidFill>
              <a:latin typeface="メイリオ" panose="020B0604030504040204" pitchFamily="50" charset="-128"/>
            </a:endParaRPr>
          </a:p>
        </p:txBody>
      </p:sp>
      <p:sp>
        <p:nvSpPr>
          <p:cNvPr id="56" name="タイトル 1">
            <a:extLst>
              <a:ext uri="{FF2B5EF4-FFF2-40B4-BE49-F238E27FC236}">
                <a16:creationId xmlns:a16="http://schemas.microsoft.com/office/drawing/2014/main" id="{E56D8C23-BB06-FAC5-B86A-318D82A94AAF}"/>
              </a:ext>
            </a:extLst>
          </p:cNvPr>
          <p:cNvSpPr txBox="1">
            <a:spLocks/>
          </p:cNvSpPr>
          <p:nvPr/>
        </p:nvSpPr>
        <p:spPr>
          <a:xfrm>
            <a:off x="47328" y="63289"/>
            <a:ext cx="10972800" cy="402933"/>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rgbClr val="40404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solidFill>
                  <a:schemeClr val="bg1"/>
                </a:solidFill>
              </a:rPr>
              <a:t>実は他にも課題がたくさん隠れている場合も</a:t>
            </a:r>
            <a:endParaRPr lang="ja-JP" altLang="en-US" sz="800" b="0" dirty="0">
              <a:solidFill>
                <a:schemeClr val="bg1"/>
              </a:solidFill>
            </a:endParaRPr>
          </a:p>
        </p:txBody>
      </p:sp>
      <p:sp>
        <p:nvSpPr>
          <p:cNvPr id="25" name="四角形: 角を丸くする 24">
            <a:extLst>
              <a:ext uri="{FF2B5EF4-FFF2-40B4-BE49-F238E27FC236}">
                <a16:creationId xmlns:a16="http://schemas.microsoft.com/office/drawing/2014/main" id="{90E707BF-0583-CE4E-D211-D719501A63A8}"/>
              </a:ext>
            </a:extLst>
          </p:cNvPr>
          <p:cNvSpPr/>
          <p:nvPr/>
        </p:nvSpPr>
        <p:spPr>
          <a:xfrm rot="5400000">
            <a:off x="5019039" y="-750885"/>
            <a:ext cx="2892550" cy="10387702"/>
          </a:xfrm>
          <a:prstGeom prst="roundRect">
            <a:avLst>
              <a:gd name="adj" fmla="val 0"/>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メイリオ" panose="020B0604030504040204" pitchFamily="50" charset="-128"/>
              <a:ea typeface="メイリオ" panose="020B0604030504040204" pitchFamily="50" charset="-128"/>
            </a:endParaRPr>
          </a:p>
        </p:txBody>
      </p:sp>
      <p:grpSp>
        <p:nvGrpSpPr>
          <p:cNvPr id="36" name="グループ化 35">
            <a:extLst>
              <a:ext uri="{FF2B5EF4-FFF2-40B4-BE49-F238E27FC236}">
                <a16:creationId xmlns:a16="http://schemas.microsoft.com/office/drawing/2014/main" id="{3DE5C433-B8D4-8030-AB01-91BFB2371B30}"/>
              </a:ext>
            </a:extLst>
          </p:cNvPr>
          <p:cNvGrpSpPr/>
          <p:nvPr/>
        </p:nvGrpSpPr>
        <p:grpSpPr>
          <a:xfrm>
            <a:off x="1271464" y="1367038"/>
            <a:ext cx="2767665" cy="3470319"/>
            <a:chOff x="5807926" y="765456"/>
            <a:chExt cx="4324766" cy="5422736"/>
          </a:xfrm>
        </p:grpSpPr>
        <p:sp>
          <p:nvSpPr>
            <p:cNvPr id="37" name="フリーフォーム: 図形 36">
              <a:extLst>
                <a:ext uri="{FF2B5EF4-FFF2-40B4-BE49-F238E27FC236}">
                  <a16:creationId xmlns:a16="http://schemas.microsoft.com/office/drawing/2014/main" id="{7C9F58B5-DECB-2F78-095B-B3DF966753C2}"/>
                </a:ext>
              </a:extLst>
            </p:cNvPr>
            <p:cNvSpPr>
              <a:spLocks/>
            </p:cNvSpPr>
            <p:nvPr/>
          </p:nvSpPr>
          <p:spPr>
            <a:xfrm>
              <a:off x="5807926" y="765456"/>
              <a:ext cx="4313705" cy="5415280"/>
            </a:xfrm>
            <a:custGeom>
              <a:avLst/>
              <a:gdLst>
                <a:gd name="connsiteX0" fmla="*/ 2230120 w 4277360"/>
                <a:gd name="connsiteY0" fmla="*/ 0 h 5415280"/>
                <a:gd name="connsiteX1" fmla="*/ 1422400 w 4277360"/>
                <a:gd name="connsiteY1" fmla="*/ 645160 h 5415280"/>
                <a:gd name="connsiteX2" fmla="*/ 1234440 w 4277360"/>
                <a:gd name="connsiteY2" fmla="*/ 1452880 h 5415280"/>
                <a:gd name="connsiteX3" fmla="*/ 787400 w 4277360"/>
                <a:gd name="connsiteY3" fmla="*/ 1737360 h 5415280"/>
                <a:gd name="connsiteX4" fmla="*/ 0 w 4277360"/>
                <a:gd name="connsiteY4" fmla="*/ 2860040 h 5415280"/>
                <a:gd name="connsiteX5" fmla="*/ 1239520 w 4277360"/>
                <a:gd name="connsiteY5" fmla="*/ 4902200 h 5415280"/>
                <a:gd name="connsiteX6" fmla="*/ 1945640 w 4277360"/>
                <a:gd name="connsiteY6" fmla="*/ 4958080 h 5415280"/>
                <a:gd name="connsiteX7" fmla="*/ 2346960 w 4277360"/>
                <a:gd name="connsiteY7" fmla="*/ 5415280 h 5415280"/>
                <a:gd name="connsiteX8" fmla="*/ 3632200 w 4277360"/>
                <a:gd name="connsiteY8" fmla="*/ 4475480 h 5415280"/>
                <a:gd name="connsiteX9" fmla="*/ 4277360 w 4277360"/>
                <a:gd name="connsiteY9" fmla="*/ 3373120 h 5415280"/>
                <a:gd name="connsiteX10" fmla="*/ 3495040 w 4277360"/>
                <a:gd name="connsiteY10" fmla="*/ 1554480 h 5415280"/>
                <a:gd name="connsiteX11" fmla="*/ 3312160 w 4277360"/>
                <a:gd name="connsiteY11" fmla="*/ 1056640 h 5415280"/>
                <a:gd name="connsiteX12" fmla="*/ 2230120 w 4277360"/>
                <a:gd name="connsiteY12" fmla="*/ 0 h 5415280"/>
                <a:gd name="connsiteX0" fmla="*/ 2230120 w 4277360"/>
                <a:gd name="connsiteY0" fmla="*/ 0 h 5415280"/>
                <a:gd name="connsiteX1" fmla="*/ 1422400 w 4277360"/>
                <a:gd name="connsiteY1" fmla="*/ 645160 h 5415280"/>
                <a:gd name="connsiteX2" fmla="*/ 1234440 w 4277360"/>
                <a:gd name="connsiteY2" fmla="*/ 1452880 h 5415280"/>
                <a:gd name="connsiteX3" fmla="*/ 787400 w 4277360"/>
                <a:gd name="connsiteY3" fmla="*/ 1737360 h 5415280"/>
                <a:gd name="connsiteX4" fmla="*/ 199255 w 4277360"/>
                <a:gd name="connsiteY4" fmla="*/ 1942575 h 5415280"/>
                <a:gd name="connsiteX5" fmla="*/ 0 w 4277360"/>
                <a:gd name="connsiteY5" fmla="*/ 2860040 h 5415280"/>
                <a:gd name="connsiteX6" fmla="*/ 1239520 w 4277360"/>
                <a:gd name="connsiteY6" fmla="*/ 4902200 h 5415280"/>
                <a:gd name="connsiteX7" fmla="*/ 1945640 w 4277360"/>
                <a:gd name="connsiteY7" fmla="*/ 4958080 h 5415280"/>
                <a:gd name="connsiteX8" fmla="*/ 2346960 w 4277360"/>
                <a:gd name="connsiteY8" fmla="*/ 5415280 h 5415280"/>
                <a:gd name="connsiteX9" fmla="*/ 3632200 w 4277360"/>
                <a:gd name="connsiteY9" fmla="*/ 4475480 h 5415280"/>
                <a:gd name="connsiteX10" fmla="*/ 4277360 w 4277360"/>
                <a:gd name="connsiteY10" fmla="*/ 3373120 h 5415280"/>
                <a:gd name="connsiteX11" fmla="*/ 3495040 w 4277360"/>
                <a:gd name="connsiteY11" fmla="*/ 1554480 h 5415280"/>
                <a:gd name="connsiteX12" fmla="*/ 3312160 w 4277360"/>
                <a:gd name="connsiteY12" fmla="*/ 1056640 h 5415280"/>
                <a:gd name="connsiteX13" fmla="*/ 2230120 w 4277360"/>
                <a:gd name="connsiteY13" fmla="*/ 0 h 5415280"/>
                <a:gd name="connsiteX0" fmla="*/ 2230120 w 4277360"/>
                <a:gd name="connsiteY0" fmla="*/ 0 h 5415280"/>
                <a:gd name="connsiteX1" fmla="*/ 1422400 w 4277360"/>
                <a:gd name="connsiteY1" fmla="*/ 645160 h 5415280"/>
                <a:gd name="connsiteX2" fmla="*/ 1234440 w 4277360"/>
                <a:gd name="connsiteY2" fmla="*/ 1452880 h 5415280"/>
                <a:gd name="connsiteX3" fmla="*/ 787400 w 4277360"/>
                <a:gd name="connsiteY3" fmla="*/ 1737360 h 5415280"/>
                <a:gd name="connsiteX4" fmla="*/ 199255 w 4277360"/>
                <a:gd name="connsiteY4" fmla="*/ 1942575 h 5415280"/>
                <a:gd name="connsiteX5" fmla="*/ 0 w 4277360"/>
                <a:gd name="connsiteY5" fmla="*/ 2860040 h 5415280"/>
                <a:gd name="connsiteX6" fmla="*/ 1239520 w 4277360"/>
                <a:gd name="connsiteY6" fmla="*/ 4902200 h 5415280"/>
                <a:gd name="connsiteX7" fmla="*/ 1945640 w 4277360"/>
                <a:gd name="connsiteY7" fmla="*/ 4958080 h 5415280"/>
                <a:gd name="connsiteX8" fmla="*/ 2346960 w 4277360"/>
                <a:gd name="connsiteY8" fmla="*/ 5415280 h 5415280"/>
                <a:gd name="connsiteX9" fmla="*/ 3632200 w 4277360"/>
                <a:gd name="connsiteY9" fmla="*/ 4475480 h 5415280"/>
                <a:gd name="connsiteX10" fmla="*/ 4277360 w 4277360"/>
                <a:gd name="connsiteY10" fmla="*/ 3373120 h 5415280"/>
                <a:gd name="connsiteX11" fmla="*/ 3495040 w 4277360"/>
                <a:gd name="connsiteY11" fmla="*/ 1554480 h 5415280"/>
                <a:gd name="connsiteX12" fmla="*/ 3312160 w 4277360"/>
                <a:gd name="connsiteY12" fmla="*/ 1056640 h 5415280"/>
                <a:gd name="connsiteX13" fmla="*/ 2230120 w 4277360"/>
                <a:gd name="connsiteY13" fmla="*/ 0 h 5415280"/>
                <a:gd name="connsiteX0" fmla="*/ 2230120 w 4277360"/>
                <a:gd name="connsiteY0" fmla="*/ 0 h 5415280"/>
                <a:gd name="connsiteX1" fmla="*/ 1422400 w 4277360"/>
                <a:gd name="connsiteY1" fmla="*/ 645160 h 5415280"/>
                <a:gd name="connsiteX2" fmla="*/ 1234440 w 4277360"/>
                <a:gd name="connsiteY2" fmla="*/ 1452880 h 5415280"/>
                <a:gd name="connsiteX3" fmla="*/ 787400 w 4277360"/>
                <a:gd name="connsiteY3" fmla="*/ 1737360 h 5415280"/>
                <a:gd name="connsiteX4" fmla="*/ 199255 w 4277360"/>
                <a:gd name="connsiteY4" fmla="*/ 1942575 h 5415280"/>
                <a:gd name="connsiteX5" fmla="*/ 0 w 4277360"/>
                <a:gd name="connsiteY5" fmla="*/ 2860040 h 5415280"/>
                <a:gd name="connsiteX6" fmla="*/ 1239520 w 4277360"/>
                <a:gd name="connsiteY6" fmla="*/ 4902200 h 5415280"/>
                <a:gd name="connsiteX7" fmla="*/ 1945640 w 4277360"/>
                <a:gd name="connsiteY7" fmla="*/ 4958080 h 5415280"/>
                <a:gd name="connsiteX8" fmla="*/ 2346960 w 4277360"/>
                <a:gd name="connsiteY8" fmla="*/ 5415280 h 5415280"/>
                <a:gd name="connsiteX9" fmla="*/ 3632200 w 4277360"/>
                <a:gd name="connsiteY9" fmla="*/ 4475480 h 5415280"/>
                <a:gd name="connsiteX10" fmla="*/ 4277360 w 4277360"/>
                <a:gd name="connsiteY10" fmla="*/ 3373120 h 5415280"/>
                <a:gd name="connsiteX11" fmla="*/ 3495040 w 4277360"/>
                <a:gd name="connsiteY11" fmla="*/ 1554480 h 5415280"/>
                <a:gd name="connsiteX12" fmla="*/ 3312160 w 4277360"/>
                <a:gd name="connsiteY12" fmla="*/ 1056640 h 5415280"/>
                <a:gd name="connsiteX13" fmla="*/ 2230120 w 4277360"/>
                <a:gd name="connsiteY13" fmla="*/ 0 h 5415280"/>
                <a:gd name="connsiteX0" fmla="*/ 2230120 w 4277360"/>
                <a:gd name="connsiteY0" fmla="*/ 0 h 5415280"/>
                <a:gd name="connsiteX1" fmla="*/ 1422400 w 4277360"/>
                <a:gd name="connsiteY1" fmla="*/ 645160 h 5415280"/>
                <a:gd name="connsiteX2" fmla="*/ 1234440 w 4277360"/>
                <a:gd name="connsiteY2" fmla="*/ 1452880 h 5415280"/>
                <a:gd name="connsiteX3" fmla="*/ 787400 w 4277360"/>
                <a:gd name="connsiteY3" fmla="*/ 1737360 h 5415280"/>
                <a:gd name="connsiteX4" fmla="*/ 199255 w 4277360"/>
                <a:gd name="connsiteY4" fmla="*/ 1942575 h 5415280"/>
                <a:gd name="connsiteX5" fmla="*/ 0 w 4277360"/>
                <a:gd name="connsiteY5" fmla="*/ 2860040 h 5415280"/>
                <a:gd name="connsiteX6" fmla="*/ 1239520 w 4277360"/>
                <a:gd name="connsiteY6" fmla="*/ 4902200 h 5415280"/>
                <a:gd name="connsiteX7" fmla="*/ 1945640 w 4277360"/>
                <a:gd name="connsiteY7" fmla="*/ 4958080 h 5415280"/>
                <a:gd name="connsiteX8" fmla="*/ 2346960 w 4277360"/>
                <a:gd name="connsiteY8" fmla="*/ 5415280 h 5415280"/>
                <a:gd name="connsiteX9" fmla="*/ 3632200 w 4277360"/>
                <a:gd name="connsiteY9" fmla="*/ 4475480 h 5415280"/>
                <a:gd name="connsiteX10" fmla="*/ 4277360 w 4277360"/>
                <a:gd name="connsiteY10" fmla="*/ 3373120 h 5415280"/>
                <a:gd name="connsiteX11" fmla="*/ 3495040 w 4277360"/>
                <a:gd name="connsiteY11" fmla="*/ 1554480 h 5415280"/>
                <a:gd name="connsiteX12" fmla="*/ 3312160 w 4277360"/>
                <a:gd name="connsiteY12" fmla="*/ 1056640 h 5415280"/>
                <a:gd name="connsiteX13" fmla="*/ 2230120 w 4277360"/>
                <a:gd name="connsiteY13" fmla="*/ 0 h 5415280"/>
                <a:gd name="connsiteX0" fmla="*/ 2230120 w 4277360"/>
                <a:gd name="connsiteY0" fmla="*/ 0 h 5415280"/>
                <a:gd name="connsiteX1" fmla="*/ 1422400 w 4277360"/>
                <a:gd name="connsiteY1" fmla="*/ 645160 h 5415280"/>
                <a:gd name="connsiteX2" fmla="*/ 1234440 w 4277360"/>
                <a:gd name="connsiteY2" fmla="*/ 1452880 h 5415280"/>
                <a:gd name="connsiteX3" fmla="*/ 677798 w 4277360"/>
                <a:gd name="connsiteY3" fmla="*/ 1506248 h 5415280"/>
                <a:gd name="connsiteX4" fmla="*/ 199255 w 4277360"/>
                <a:gd name="connsiteY4" fmla="*/ 1942575 h 5415280"/>
                <a:gd name="connsiteX5" fmla="*/ 0 w 4277360"/>
                <a:gd name="connsiteY5" fmla="*/ 2860040 h 5415280"/>
                <a:gd name="connsiteX6" fmla="*/ 1239520 w 4277360"/>
                <a:gd name="connsiteY6" fmla="*/ 4902200 h 5415280"/>
                <a:gd name="connsiteX7" fmla="*/ 1945640 w 4277360"/>
                <a:gd name="connsiteY7" fmla="*/ 4958080 h 5415280"/>
                <a:gd name="connsiteX8" fmla="*/ 2346960 w 4277360"/>
                <a:gd name="connsiteY8" fmla="*/ 5415280 h 5415280"/>
                <a:gd name="connsiteX9" fmla="*/ 3632200 w 4277360"/>
                <a:gd name="connsiteY9" fmla="*/ 4475480 h 5415280"/>
                <a:gd name="connsiteX10" fmla="*/ 4277360 w 4277360"/>
                <a:gd name="connsiteY10" fmla="*/ 3373120 h 5415280"/>
                <a:gd name="connsiteX11" fmla="*/ 3495040 w 4277360"/>
                <a:gd name="connsiteY11" fmla="*/ 1554480 h 5415280"/>
                <a:gd name="connsiteX12" fmla="*/ 3312160 w 4277360"/>
                <a:gd name="connsiteY12" fmla="*/ 1056640 h 5415280"/>
                <a:gd name="connsiteX13" fmla="*/ 2230120 w 4277360"/>
                <a:gd name="connsiteY13" fmla="*/ 0 h 5415280"/>
                <a:gd name="connsiteX0" fmla="*/ 2230120 w 4277360"/>
                <a:gd name="connsiteY0" fmla="*/ 0 h 5415280"/>
                <a:gd name="connsiteX1" fmla="*/ 1422400 w 4277360"/>
                <a:gd name="connsiteY1" fmla="*/ 645160 h 5415280"/>
                <a:gd name="connsiteX2" fmla="*/ 1234440 w 4277360"/>
                <a:gd name="connsiteY2" fmla="*/ 1452880 h 5415280"/>
                <a:gd name="connsiteX3" fmla="*/ 622997 w 4277360"/>
                <a:gd name="connsiteY3" fmla="*/ 1400741 h 5415280"/>
                <a:gd name="connsiteX4" fmla="*/ 199255 w 4277360"/>
                <a:gd name="connsiteY4" fmla="*/ 1942575 h 5415280"/>
                <a:gd name="connsiteX5" fmla="*/ 0 w 4277360"/>
                <a:gd name="connsiteY5" fmla="*/ 2860040 h 5415280"/>
                <a:gd name="connsiteX6" fmla="*/ 1239520 w 4277360"/>
                <a:gd name="connsiteY6" fmla="*/ 4902200 h 5415280"/>
                <a:gd name="connsiteX7" fmla="*/ 1945640 w 4277360"/>
                <a:gd name="connsiteY7" fmla="*/ 4958080 h 5415280"/>
                <a:gd name="connsiteX8" fmla="*/ 2346960 w 4277360"/>
                <a:gd name="connsiteY8" fmla="*/ 5415280 h 5415280"/>
                <a:gd name="connsiteX9" fmla="*/ 3632200 w 4277360"/>
                <a:gd name="connsiteY9" fmla="*/ 4475480 h 5415280"/>
                <a:gd name="connsiteX10" fmla="*/ 4277360 w 4277360"/>
                <a:gd name="connsiteY10" fmla="*/ 3373120 h 5415280"/>
                <a:gd name="connsiteX11" fmla="*/ 3495040 w 4277360"/>
                <a:gd name="connsiteY11" fmla="*/ 1554480 h 5415280"/>
                <a:gd name="connsiteX12" fmla="*/ 3312160 w 4277360"/>
                <a:gd name="connsiteY12" fmla="*/ 1056640 h 5415280"/>
                <a:gd name="connsiteX13" fmla="*/ 2230120 w 4277360"/>
                <a:gd name="connsiteY13" fmla="*/ 0 h 5415280"/>
                <a:gd name="connsiteX0" fmla="*/ 2230120 w 4277360"/>
                <a:gd name="connsiteY0" fmla="*/ 0 h 5415280"/>
                <a:gd name="connsiteX1" fmla="*/ 1422400 w 4277360"/>
                <a:gd name="connsiteY1" fmla="*/ 645160 h 5415280"/>
                <a:gd name="connsiteX2" fmla="*/ 1234440 w 4277360"/>
                <a:gd name="connsiteY2" fmla="*/ 1452880 h 5415280"/>
                <a:gd name="connsiteX3" fmla="*/ 642925 w 4277360"/>
                <a:gd name="connsiteY3" fmla="*/ 1576587 h 5415280"/>
                <a:gd name="connsiteX4" fmla="*/ 199255 w 4277360"/>
                <a:gd name="connsiteY4" fmla="*/ 1942575 h 5415280"/>
                <a:gd name="connsiteX5" fmla="*/ 0 w 4277360"/>
                <a:gd name="connsiteY5" fmla="*/ 2860040 h 5415280"/>
                <a:gd name="connsiteX6" fmla="*/ 1239520 w 4277360"/>
                <a:gd name="connsiteY6" fmla="*/ 4902200 h 5415280"/>
                <a:gd name="connsiteX7" fmla="*/ 1945640 w 4277360"/>
                <a:gd name="connsiteY7" fmla="*/ 4958080 h 5415280"/>
                <a:gd name="connsiteX8" fmla="*/ 2346960 w 4277360"/>
                <a:gd name="connsiteY8" fmla="*/ 5415280 h 5415280"/>
                <a:gd name="connsiteX9" fmla="*/ 3632200 w 4277360"/>
                <a:gd name="connsiteY9" fmla="*/ 4475480 h 5415280"/>
                <a:gd name="connsiteX10" fmla="*/ 4277360 w 4277360"/>
                <a:gd name="connsiteY10" fmla="*/ 3373120 h 5415280"/>
                <a:gd name="connsiteX11" fmla="*/ 3495040 w 4277360"/>
                <a:gd name="connsiteY11" fmla="*/ 1554480 h 5415280"/>
                <a:gd name="connsiteX12" fmla="*/ 3312160 w 4277360"/>
                <a:gd name="connsiteY12" fmla="*/ 1056640 h 5415280"/>
                <a:gd name="connsiteX13" fmla="*/ 2230120 w 4277360"/>
                <a:gd name="connsiteY13" fmla="*/ 0 h 5415280"/>
                <a:gd name="connsiteX0" fmla="*/ 2230120 w 4277360"/>
                <a:gd name="connsiteY0" fmla="*/ 0 h 5415280"/>
                <a:gd name="connsiteX1" fmla="*/ 1422400 w 4277360"/>
                <a:gd name="connsiteY1" fmla="*/ 645160 h 5415280"/>
                <a:gd name="connsiteX2" fmla="*/ 1234440 w 4277360"/>
                <a:gd name="connsiteY2" fmla="*/ 1452880 h 5415280"/>
                <a:gd name="connsiteX3" fmla="*/ 906684 w 4277360"/>
                <a:gd name="connsiteY3" fmla="*/ 1349722 h 5415280"/>
                <a:gd name="connsiteX4" fmla="*/ 642925 w 4277360"/>
                <a:gd name="connsiteY4" fmla="*/ 1576587 h 5415280"/>
                <a:gd name="connsiteX5" fmla="*/ 199255 w 4277360"/>
                <a:gd name="connsiteY5" fmla="*/ 1942575 h 5415280"/>
                <a:gd name="connsiteX6" fmla="*/ 0 w 4277360"/>
                <a:gd name="connsiteY6" fmla="*/ 2860040 h 5415280"/>
                <a:gd name="connsiteX7" fmla="*/ 1239520 w 4277360"/>
                <a:gd name="connsiteY7" fmla="*/ 4902200 h 5415280"/>
                <a:gd name="connsiteX8" fmla="*/ 1945640 w 4277360"/>
                <a:gd name="connsiteY8" fmla="*/ 4958080 h 5415280"/>
                <a:gd name="connsiteX9" fmla="*/ 2346960 w 4277360"/>
                <a:gd name="connsiteY9" fmla="*/ 5415280 h 5415280"/>
                <a:gd name="connsiteX10" fmla="*/ 3632200 w 4277360"/>
                <a:gd name="connsiteY10" fmla="*/ 4475480 h 5415280"/>
                <a:gd name="connsiteX11" fmla="*/ 4277360 w 4277360"/>
                <a:gd name="connsiteY11" fmla="*/ 3373120 h 5415280"/>
                <a:gd name="connsiteX12" fmla="*/ 3495040 w 4277360"/>
                <a:gd name="connsiteY12" fmla="*/ 1554480 h 5415280"/>
                <a:gd name="connsiteX13" fmla="*/ 3312160 w 4277360"/>
                <a:gd name="connsiteY13" fmla="*/ 1056640 h 5415280"/>
                <a:gd name="connsiteX14" fmla="*/ 2230120 w 4277360"/>
                <a:gd name="connsiteY14" fmla="*/ 0 h 5415280"/>
                <a:gd name="connsiteX0" fmla="*/ 2230120 w 4277360"/>
                <a:gd name="connsiteY0" fmla="*/ 0 h 5415280"/>
                <a:gd name="connsiteX1" fmla="*/ 1422400 w 4277360"/>
                <a:gd name="connsiteY1" fmla="*/ 645160 h 5415280"/>
                <a:gd name="connsiteX2" fmla="*/ 1234440 w 4277360"/>
                <a:gd name="connsiteY2" fmla="*/ 1452880 h 5415280"/>
                <a:gd name="connsiteX3" fmla="*/ 906684 w 4277360"/>
                <a:gd name="connsiteY3" fmla="*/ 1349722 h 5415280"/>
                <a:gd name="connsiteX4" fmla="*/ 488486 w 4277360"/>
                <a:gd name="connsiteY4" fmla="*/ 1546442 h 5415280"/>
                <a:gd name="connsiteX5" fmla="*/ 199255 w 4277360"/>
                <a:gd name="connsiteY5" fmla="*/ 1942575 h 5415280"/>
                <a:gd name="connsiteX6" fmla="*/ 0 w 4277360"/>
                <a:gd name="connsiteY6" fmla="*/ 2860040 h 5415280"/>
                <a:gd name="connsiteX7" fmla="*/ 1239520 w 4277360"/>
                <a:gd name="connsiteY7" fmla="*/ 4902200 h 5415280"/>
                <a:gd name="connsiteX8" fmla="*/ 1945640 w 4277360"/>
                <a:gd name="connsiteY8" fmla="*/ 4958080 h 5415280"/>
                <a:gd name="connsiteX9" fmla="*/ 2346960 w 4277360"/>
                <a:gd name="connsiteY9" fmla="*/ 5415280 h 5415280"/>
                <a:gd name="connsiteX10" fmla="*/ 3632200 w 4277360"/>
                <a:gd name="connsiteY10" fmla="*/ 4475480 h 5415280"/>
                <a:gd name="connsiteX11" fmla="*/ 4277360 w 4277360"/>
                <a:gd name="connsiteY11" fmla="*/ 3373120 h 5415280"/>
                <a:gd name="connsiteX12" fmla="*/ 3495040 w 4277360"/>
                <a:gd name="connsiteY12" fmla="*/ 1554480 h 5415280"/>
                <a:gd name="connsiteX13" fmla="*/ 3312160 w 4277360"/>
                <a:gd name="connsiteY13" fmla="*/ 1056640 h 5415280"/>
                <a:gd name="connsiteX14" fmla="*/ 2230120 w 4277360"/>
                <a:gd name="connsiteY14" fmla="*/ 0 h 5415280"/>
                <a:gd name="connsiteX0" fmla="*/ 2230120 w 4277360"/>
                <a:gd name="connsiteY0" fmla="*/ 0 h 5415280"/>
                <a:gd name="connsiteX1" fmla="*/ 1422400 w 4277360"/>
                <a:gd name="connsiteY1" fmla="*/ 645160 h 5415280"/>
                <a:gd name="connsiteX2" fmla="*/ 1234440 w 4277360"/>
                <a:gd name="connsiteY2" fmla="*/ 1452880 h 5415280"/>
                <a:gd name="connsiteX3" fmla="*/ 906684 w 4277360"/>
                <a:gd name="connsiteY3" fmla="*/ 1349722 h 5415280"/>
                <a:gd name="connsiteX4" fmla="*/ 603070 w 4277360"/>
                <a:gd name="connsiteY4" fmla="*/ 1757458 h 5415280"/>
                <a:gd name="connsiteX5" fmla="*/ 199255 w 4277360"/>
                <a:gd name="connsiteY5" fmla="*/ 1942575 h 5415280"/>
                <a:gd name="connsiteX6" fmla="*/ 0 w 4277360"/>
                <a:gd name="connsiteY6" fmla="*/ 2860040 h 5415280"/>
                <a:gd name="connsiteX7" fmla="*/ 1239520 w 4277360"/>
                <a:gd name="connsiteY7" fmla="*/ 4902200 h 5415280"/>
                <a:gd name="connsiteX8" fmla="*/ 1945640 w 4277360"/>
                <a:gd name="connsiteY8" fmla="*/ 4958080 h 5415280"/>
                <a:gd name="connsiteX9" fmla="*/ 2346960 w 4277360"/>
                <a:gd name="connsiteY9" fmla="*/ 5415280 h 5415280"/>
                <a:gd name="connsiteX10" fmla="*/ 3632200 w 4277360"/>
                <a:gd name="connsiteY10" fmla="*/ 4475480 h 5415280"/>
                <a:gd name="connsiteX11" fmla="*/ 4277360 w 4277360"/>
                <a:gd name="connsiteY11" fmla="*/ 3373120 h 5415280"/>
                <a:gd name="connsiteX12" fmla="*/ 3495040 w 4277360"/>
                <a:gd name="connsiteY12" fmla="*/ 1554480 h 5415280"/>
                <a:gd name="connsiteX13" fmla="*/ 3312160 w 4277360"/>
                <a:gd name="connsiteY13" fmla="*/ 1056640 h 5415280"/>
                <a:gd name="connsiteX14" fmla="*/ 2230120 w 4277360"/>
                <a:gd name="connsiteY14" fmla="*/ 0 h 5415280"/>
                <a:gd name="connsiteX0" fmla="*/ 2230120 w 4277360"/>
                <a:gd name="connsiteY0" fmla="*/ 0 h 5415280"/>
                <a:gd name="connsiteX1" fmla="*/ 1422400 w 4277360"/>
                <a:gd name="connsiteY1" fmla="*/ 645160 h 5415280"/>
                <a:gd name="connsiteX2" fmla="*/ 1234440 w 4277360"/>
                <a:gd name="connsiteY2" fmla="*/ 1452880 h 5415280"/>
                <a:gd name="connsiteX3" fmla="*/ 787119 w 4277360"/>
                <a:gd name="connsiteY3" fmla="*/ 1374843 h 5415280"/>
                <a:gd name="connsiteX4" fmla="*/ 603070 w 4277360"/>
                <a:gd name="connsiteY4" fmla="*/ 1757458 h 5415280"/>
                <a:gd name="connsiteX5" fmla="*/ 199255 w 4277360"/>
                <a:gd name="connsiteY5" fmla="*/ 1942575 h 5415280"/>
                <a:gd name="connsiteX6" fmla="*/ 0 w 4277360"/>
                <a:gd name="connsiteY6" fmla="*/ 2860040 h 5415280"/>
                <a:gd name="connsiteX7" fmla="*/ 1239520 w 4277360"/>
                <a:gd name="connsiteY7" fmla="*/ 4902200 h 5415280"/>
                <a:gd name="connsiteX8" fmla="*/ 1945640 w 4277360"/>
                <a:gd name="connsiteY8" fmla="*/ 4958080 h 5415280"/>
                <a:gd name="connsiteX9" fmla="*/ 2346960 w 4277360"/>
                <a:gd name="connsiteY9" fmla="*/ 5415280 h 5415280"/>
                <a:gd name="connsiteX10" fmla="*/ 3632200 w 4277360"/>
                <a:gd name="connsiteY10" fmla="*/ 4475480 h 5415280"/>
                <a:gd name="connsiteX11" fmla="*/ 4277360 w 4277360"/>
                <a:gd name="connsiteY11" fmla="*/ 3373120 h 5415280"/>
                <a:gd name="connsiteX12" fmla="*/ 3495040 w 4277360"/>
                <a:gd name="connsiteY12" fmla="*/ 1554480 h 5415280"/>
                <a:gd name="connsiteX13" fmla="*/ 3312160 w 4277360"/>
                <a:gd name="connsiteY13" fmla="*/ 1056640 h 5415280"/>
                <a:gd name="connsiteX14" fmla="*/ 2230120 w 4277360"/>
                <a:gd name="connsiteY14" fmla="*/ 0 h 5415280"/>
                <a:gd name="connsiteX0" fmla="*/ 2230120 w 4277360"/>
                <a:gd name="connsiteY0" fmla="*/ 0 h 5415280"/>
                <a:gd name="connsiteX1" fmla="*/ 1422400 w 4277360"/>
                <a:gd name="connsiteY1" fmla="*/ 645160 h 5415280"/>
                <a:gd name="connsiteX2" fmla="*/ 1234440 w 4277360"/>
                <a:gd name="connsiteY2" fmla="*/ 1452880 h 5415280"/>
                <a:gd name="connsiteX3" fmla="*/ 787119 w 4277360"/>
                <a:gd name="connsiteY3" fmla="*/ 1374843 h 5415280"/>
                <a:gd name="connsiteX4" fmla="*/ 603070 w 4277360"/>
                <a:gd name="connsiteY4" fmla="*/ 1757458 h 5415280"/>
                <a:gd name="connsiteX5" fmla="*/ 144454 w 4277360"/>
                <a:gd name="connsiteY5" fmla="*/ 1907406 h 5415280"/>
                <a:gd name="connsiteX6" fmla="*/ 0 w 4277360"/>
                <a:gd name="connsiteY6" fmla="*/ 2860040 h 5415280"/>
                <a:gd name="connsiteX7" fmla="*/ 1239520 w 4277360"/>
                <a:gd name="connsiteY7" fmla="*/ 4902200 h 5415280"/>
                <a:gd name="connsiteX8" fmla="*/ 1945640 w 4277360"/>
                <a:gd name="connsiteY8" fmla="*/ 4958080 h 5415280"/>
                <a:gd name="connsiteX9" fmla="*/ 2346960 w 4277360"/>
                <a:gd name="connsiteY9" fmla="*/ 5415280 h 5415280"/>
                <a:gd name="connsiteX10" fmla="*/ 3632200 w 4277360"/>
                <a:gd name="connsiteY10" fmla="*/ 4475480 h 5415280"/>
                <a:gd name="connsiteX11" fmla="*/ 4277360 w 4277360"/>
                <a:gd name="connsiteY11" fmla="*/ 3373120 h 5415280"/>
                <a:gd name="connsiteX12" fmla="*/ 3495040 w 4277360"/>
                <a:gd name="connsiteY12" fmla="*/ 1554480 h 5415280"/>
                <a:gd name="connsiteX13" fmla="*/ 3312160 w 4277360"/>
                <a:gd name="connsiteY13" fmla="*/ 1056640 h 5415280"/>
                <a:gd name="connsiteX14" fmla="*/ 2230120 w 4277360"/>
                <a:gd name="connsiteY14" fmla="*/ 0 h 5415280"/>
                <a:gd name="connsiteX0" fmla="*/ 2230120 w 4277360"/>
                <a:gd name="connsiteY0" fmla="*/ 0 h 5415280"/>
                <a:gd name="connsiteX1" fmla="*/ 1422400 w 4277360"/>
                <a:gd name="connsiteY1" fmla="*/ 645160 h 5415280"/>
                <a:gd name="connsiteX2" fmla="*/ 1234440 w 4277360"/>
                <a:gd name="connsiteY2" fmla="*/ 1452880 h 5415280"/>
                <a:gd name="connsiteX3" fmla="*/ 787119 w 4277360"/>
                <a:gd name="connsiteY3" fmla="*/ 1374843 h 5415280"/>
                <a:gd name="connsiteX4" fmla="*/ 603070 w 4277360"/>
                <a:gd name="connsiteY4" fmla="*/ 1757458 h 5415280"/>
                <a:gd name="connsiteX5" fmla="*/ 144454 w 4277360"/>
                <a:gd name="connsiteY5" fmla="*/ 1907406 h 5415280"/>
                <a:gd name="connsiteX6" fmla="*/ 0 w 4277360"/>
                <a:gd name="connsiteY6" fmla="*/ 2860040 h 5415280"/>
                <a:gd name="connsiteX7" fmla="*/ 433405 w 4277360"/>
                <a:gd name="connsiteY7" fmla="*/ 4012535 h 5415280"/>
                <a:gd name="connsiteX8" fmla="*/ 1239520 w 4277360"/>
                <a:gd name="connsiteY8" fmla="*/ 4902200 h 5415280"/>
                <a:gd name="connsiteX9" fmla="*/ 1945640 w 4277360"/>
                <a:gd name="connsiteY9" fmla="*/ 4958080 h 5415280"/>
                <a:gd name="connsiteX10" fmla="*/ 2346960 w 4277360"/>
                <a:gd name="connsiteY10" fmla="*/ 5415280 h 5415280"/>
                <a:gd name="connsiteX11" fmla="*/ 3632200 w 4277360"/>
                <a:gd name="connsiteY11" fmla="*/ 4475480 h 5415280"/>
                <a:gd name="connsiteX12" fmla="*/ 4277360 w 4277360"/>
                <a:gd name="connsiteY12" fmla="*/ 3373120 h 5415280"/>
                <a:gd name="connsiteX13" fmla="*/ 3495040 w 4277360"/>
                <a:gd name="connsiteY13" fmla="*/ 1554480 h 5415280"/>
                <a:gd name="connsiteX14" fmla="*/ 3312160 w 4277360"/>
                <a:gd name="connsiteY14" fmla="*/ 1056640 h 5415280"/>
                <a:gd name="connsiteX15" fmla="*/ 2230120 w 4277360"/>
                <a:gd name="connsiteY15" fmla="*/ 0 h 5415280"/>
                <a:gd name="connsiteX0" fmla="*/ 2230120 w 4277360"/>
                <a:gd name="connsiteY0" fmla="*/ 0 h 5415280"/>
                <a:gd name="connsiteX1" fmla="*/ 1422400 w 4277360"/>
                <a:gd name="connsiteY1" fmla="*/ 645160 h 5415280"/>
                <a:gd name="connsiteX2" fmla="*/ 1234440 w 4277360"/>
                <a:gd name="connsiteY2" fmla="*/ 1452880 h 5415280"/>
                <a:gd name="connsiteX3" fmla="*/ 787119 w 4277360"/>
                <a:gd name="connsiteY3" fmla="*/ 1374843 h 5415280"/>
                <a:gd name="connsiteX4" fmla="*/ 603070 w 4277360"/>
                <a:gd name="connsiteY4" fmla="*/ 1757458 h 5415280"/>
                <a:gd name="connsiteX5" fmla="*/ 144454 w 4277360"/>
                <a:gd name="connsiteY5" fmla="*/ 1907406 h 5415280"/>
                <a:gd name="connsiteX6" fmla="*/ 0 w 4277360"/>
                <a:gd name="connsiteY6" fmla="*/ 2860040 h 5415280"/>
                <a:gd name="connsiteX7" fmla="*/ 433405 w 4277360"/>
                <a:gd name="connsiteY7" fmla="*/ 4012535 h 5415280"/>
                <a:gd name="connsiteX8" fmla="*/ 1239520 w 4277360"/>
                <a:gd name="connsiteY8" fmla="*/ 4902200 h 5415280"/>
                <a:gd name="connsiteX9" fmla="*/ 1945640 w 4277360"/>
                <a:gd name="connsiteY9" fmla="*/ 4958080 h 5415280"/>
                <a:gd name="connsiteX10" fmla="*/ 2346960 w 4277360"/>
                <a:gd name="connsiteY10" fmla="*/ 5415280 h 5415280"/>
                <a:gd name="connsiteX11" fmla="*/ 3632200 w 4277360"/>
                <a:gd name="connsiteY11" fmla="*/ 4475480 h 5415280"/>
                <a:gd name="connsiteX12" fmla="*/ 4277360 w 4277360"/>
                <a:gd name="connsiteY12" fmla="*/ 3373120 h 5415280"/>
                <a:gd name="connsiteX13" fmla="*/ 3495040 w 4277360"/>
                <a:gd name="connsiteY13" fmla="*/ 1554480 h 5415280"/>
                <a:gd name="connsiteX14" fmla="*/ 3312160 w 4277360"/>
                <a:gd name="connsiteY14" fmla="*/ 1056640 h 5415280"/>
                <a:gd name="connsiteX15" fmla="*/ 2230120 w 4277360"/>
                <a:gd name="connsiteY15" fmla="*/ 0 h 5415280"/>
                <a:gd name="connsiteX0" fmla="*/ 2230120 w 4277360"/>
                <a:gd name="connsiteY0" fmla="*/ 0 h 5415280"/>
                <a:gd name="connsiteX1" fmla="*/ 1422400 w 4277360"/>
                <a:gd name="connsiteY1" fmla="*/ 645160 h 5415280"/>
                <a:gd name="connsiteX2" fmla="*/ 1234440 w 4277360"/>
                <a:gd name="connsiteY2" fmla="*/ 1452880 h 5415280"/>
                <a:gd name="connsiteX3" fmla="*/ 787119 w 4277360"/>
                <a:gd name="connsiteY3" fmla="*/ 1374843 h 5415280"/>
                <a:gd name="connsiteX4" fmla="*/ 603070 w 4277360"/>
                <a:gd name="connsiteY4" fmla="*/ 1757458 h 5415280"/>
                <a:gd name="connsiteX5" fmla="*/ 144454 w 4277360"/>
                <a:gd name="connsiteY5" fmla="*/ 1907406 h 5415280"/>
                <a:gd name="connsiteX6" fmla="*/ 0 w 4277360"/>
                <a:gd name="connsiteY6" fmla="*/ 2860040 h 5415280"/>
                <a:gd name="connsiteX7" fmla="*/ 433405 w 4277360"/>
                <a:gd name="connsiteY7" fmla="*/ 4012535 h 5415280"/>
                <a:gd name="connsiteX8" fmla="*/ 1239520 w 4277360"/>
                <a:gd name="connsiteY8" fmla="*/ 4902200 h 5415280"/>
                <a:gd name="connsiteX9" fmla="*/ 1945640 w 4277360"/>
                <a:gd name="connsiteY9" fmla="*/ 4958080 h 5415280"/>
                <a:gd name="connsiteX10" fmla="*/ 2346960 w 4277360"/>
                <a:gd name="connsiteY10" fmla="*/ 5415280 h 5415280"/>
                <a:gd name="connsiteX11" fmla="*/ 3632200 w 4277360"/>
                <a:gd name="connsiteY11" fmla="*/ 4475480 h 5415280"/>
                <a:gd name="connsiteX12" fmla="*/ 4277360 w 4277360"/>
                <a:gd name="connsiteY12" fmla="*/ 3373120 h 5415280"/>
                <a:gd name="connsiteX13" fmla="*/ 3495040 w 4277360"/>
                <a:gd name="connsiteY13" fmla="*/ 1554480 h 5415280"/>
                <a:gd name="connsiteX14" fmla="*/ 3312160 w 4277360"/>
                <a:gd name="connsiteY14" fmla="*/ 1056640 h 5415280"/>
                <a:gd name="connsiteX15" fmla="*/ 2230120 w 4277360"/>
                <a:gd name="connsiteY15" fmla="*/ 0 h 5415280"/>
                <a:gd name="connsiteX0" fmla="*/ 2230162 w 4277402"/>
                <a:gd name="connsiteY0" fmla="*/ 0 h 5415280"/>
                <a:gd name="connsiteX1" fmla="*/ 1422442 w 4277402"/>
                <a:gd name="connsiteY1" fmla="*/ 645160 h 5415280"/>
                <a:gd name="connsiteX2" fmla="*/ 1234482 w 4277402"/>
                <a:gd name="connsiteY2" fmla="*/ 1452880 h 5415280"/>
                <a:gd name="connsiteX3" fmla="*/ 787161 w 4277402"/>
                <a:gd name="connsiteY3" fmla="*/ 1374843 h 5415280"/>
                <a:gd name="connsiteX4" fmla="*/ 603112 w 4277402"/>
                <a:gd name="connsiteY4" fmla="*/ 1757458 h 5415280"/>
                <a:gd name="connsiteX5" fmla="*/ 144496 w 4277402"/>
                <a:gd name="connsiteY5" fmla="*/ 1907406 h 5415280"/>
                <a:gd name="connsiteX6" fmla="*/ 42 w 4277402"/>
                <a:gd name="connsiteY6" fmla="*/ 2860040 h 5415280"/>
                <a:gd name="connsiteX7" fmla="*/ 433447 w 4277402"/>
                <a:gd name="connsiteY7" fmla="*/ 4012535 h 5415280"/>
                <a:gd name="connsiteX8" fmla="*/ 1239562 w 4277402"/>
                <a:gd name="connsiteY8" fmla="*/ 4902200 h 5415280"/>
                <a:gd name="connsiteX9" fmla="*/ 1945682 w 4277402"/>
                <a:gd name="connsiteY9" fmla="*/ 4958080 h 5415280"/>
                <a:gd name="connsiteX10" fmla="*/ 2347002 w 4277402"/>
                <a:gd name="connsiteY10" fmla="*/ 5415280 h 5415280"/>
                <a:gd name="connsiteX11" fmla="*/ 3632242 w 4277402"/>
                <a:gd name="connsiteY11" fmla="*/ 4475480 h 5415280"/>
                <a:gd name="connsiteX12" fmla="*/ 4277402 w 4277402"/>
                <a:gd name="connsiteY12" fmla="*/ 3373120 h 5415280"/>
                <a:gd name="connsiteX13" fmla="*/ 3495082 w 4277402"/>
                <a:gd name="connsiteY13" fmla="*/ 1554480 h 5415280"/>
                <a:gd name="connsiteX14" fmla="*/ 3312202 w 4277402"/>
                <a:gd name="connsiteY14" fmla="*/ 1056640 h 5415280"/>
                <a:gd name="connsiteX15" fmla="*/ 2230162 w 4277402"/>
                <a:gd name="connsiteY15" fmla="*/ 0 h 5415280"/>
                <a:gd name="connsiteX0" fmla="*/ 2230162 w 4277402"/>
                <a:gd name="connsiteY0" fmla="*/ 0 h 5415280"/>
                <a:gd name="connsiteX1" fmla="*/ 1422442 w 4277402"/>
                <a:gd name="connsiteY1" fmla="*/ 645160 h 5415280"/>
                <a:gd name="connsiteX2" fmla="*/ 1234482 w 4277402"/>
                <a:gd name="connsiteY2" fmla="*/ 1452880 h 5415280"/>
                <a:gd name="connsiteX3" fmla="*/ 787161 w 4277402"/>
                <a:gd name="connsiteY3" fmla="*/ 1374843 h 5415280"/>
                <a:gd name="connsiteX4" fmla="*/ 603112 w 4277402"/>
                <a:gd name="connsiteY4" fmla="*/ 1757458 h 5415280"/>
                <a:gd name="connsiteX5" fmla="*/ 144496 w 4277402"/>
                <a:gd name="connsiteY5" fmla="*/ 1907406 h 5415280"/>
                <a:gd name="connsiteX6" fmla="*/ 42 w 4277402"/>
                <a:gd name="connsiteY6" fmla="*/ 2860040 h 5415280"/>
                <a:gd name="connsiteX7" fmla="*/ 433447 w 4277402"/>
                <a:gd name="connsiteY7" fmla="*/ 4012535 h 5415280"/>
                <a:gd name="connsiteX8" fmla="*/ 1239562 w 4277402"/>
                <a:gd name="connsiteY8" fmla="*/ 4902200 h 5415280"/>
                <a:gd name="connsiteX9" fmla="*/ 1945682 w 4277402"/>
                <a:gd name="connsiteY9" fmla="*/ 4958080 h 5415280"/>
                <a:gd name="connsiteX10" fmla="*/ 2347002 w 4277402"/>
                <a:gd name="connsiteY10" fmla="*/ 5415280 h 5415280"/>
                <a:gd name="connsiteX11" fmla="*/ 3632242 w 4277402"/>
                <a:gd name="connsiteY11" fmla="*/ 4475480 h 5415280"/>
                <a:gd name="connsiteX12" fmla="*/ 4277402 w 4277402"/>
                <a:gd name="connsiteY12" fmla="*/ 3373120 h 5415280"/>
                <a:gd name="connsiteX13" fmla="*/ 3495082 w 4277402"/>
                <a:gd name="connsiteY13" fmla="*/ 1554480 h 5415280"/>
                <a:gd name="connsiteX14" fmla="*/ 3312202 w 4277402"/>
                <a:gd name="connsiteY14" fmla="*/ 1056640 h 5415280"/>
                <a:gd name="connsiteX15" fmla="*/ 2230162 w 4277402"/>
                <a:gd name="connsiteY15" fmla="*/ 0 h 5415280"/>
                <a:gd name="connsiteX0" fmla="*/ 2230162 w 4277402"/>
                <a:gd name="connsiteY0" fmla="*/ 0 h 5415280"/>
                <a:gd name="connsiteX1" fmla="*/ 1422442 w 4277402"/>
                <a:gd name="connsiteY1" fmla="*/ 645160 h 5415280"/>
                <a:gd name="connsiteX2" fmla="*/ 1234482 w 4277402"/>
                <a:gd name="connsiteY2" fmla="*/ 1452880 h 5415280"/>
                <a:gd name="connsiteX3" fmla="*/ 844427 w 4277402"/>
                <a:gd name="connsiteY3" fmla="*/ 1413344 h 5415280"/>
                <a:gd name="connsiteX4" fmla="*/ 603112 w 4277402"/>
                <a:gd name="connsiteY4" fmla="*/ 1757458 h 5415280"/>
                <a:gd name="connsiteX5" fmla="*/ 144496 w 4277402"/>
                <a:gd name="connsiteY5" fmla="*/ 1907406 h 5415280"/>
                <a:gd name="connsiteX6" fmla="*/ 42 w 4277402"/>
                <a:gd name="connsiteY6" fmla="*/ 2860040 h 5415280"/>
                <a:gd name="connsiteX7" fmla="*/ 433447 w 4277402"/>
                <a:gd name="connsiteY7" fmla="*/ 4012535 h 5415280"/>
                <a:gd name="connsiteX8" fmla="*/ 1239562 w 4277402"/>
                <a:gd name="connsiteY8" fmla="*/ 4902200 h 5415280"/>
                <a:gd name="connsiteX9" fmla="*/ 1945682 w 4277402"/>
                <a:gd name="connsiteY9" fmla="*/ 4958080 h 5415280"/>
                <a:gd name="connsiteX10" fmla="*/ 2347002 w 4277402"/>
                <a:gd name="connsiteY10" fmla="*/ 5415280 h 5415280"/>
                <a:gd name="connsiteX11" fmla="*/ 3632242 w 4277402"/>
                <a:gd name="connsiteY11" fmla="*/ 4475480 h 5415280"/>
                <a:gd name="connsiteX12" fmla="*/ 4277402 w 4277402"/>
                <a:gd name="connsiteY12" fmla="*/ 3373120 h 5415280"/>
                <a:gd name="connsiteX13" fmla="*/ 3495082 w 4277402"/>
                <a:gd name="connsiteY13" fmla="*/ 1554480 h 5415280"/>
                <a:gd name="connsiteX14" fmla="*/ 3312202 w 4277402"/>
                <a:gd name="connsiteY14" fmla="*/ 1056640 h 5415280"/>
                <a:gd name="connsiteX15" fmla="*/ 2230162 w 4277402"/>
                <a:gd name="connsiteY15" fmla="*/ 0 h 5415280"/>
                <a:gd name="connsiteX0" fmla="*/ 2230162 w 4277402"/>
                <a:gd name="connsiteY0" fmla="*/ 0 h 5415280"/>
                <a:gd name="connsiteX1" fmla="*/ 1422442 w 4277402"/>
                <a:gd name="connsiteY1" fmla="*/ 645160 h 5415280"/>
                <a:gd name="connsiteX2" fmla="*/ 1234482 w 4277402"/>
                <a:gd name="connsiteY2" fmla="*/ 1452880 h 5415280"/>
                <a:gd name="connsiteX3" fmla="*/ 873060 w 4277402"/>
                <a:gd name="connsiteY3" fmla="*/ 1451845 h 5415280"/>
                <a:gd name="connsiteX4" fmla="*/ 603112 w 4277402"/>
                <a:gd name="connsiteY4" fmla="*/ 1757458 h 5415280"/>
                <a:gd name="connsiteX5" fmla="*/ 144496 w 4277402"/>
                <a:gd name="connsiteY5" fmla="*/ 1907406 h 5415280"/>
                <a:gd name="connsiteX6" fmla="*/ 42 w 4277402"/>
                <a:gd name="connsiteY6" fmla="*/ 2860040 h 5415280"/>
                <a:gd name="connsiteX7" fmla="*/ 433447 w 4277402"/>
                <a:gd name="connsiteY7" fmla="*/ 4012535 h 5415280"/>
                <a:gd name="connsiteX8" fmla="*/ 1239562 w 4277402"/>
                <a:gd name="connsiteY8" fmla="*/ 4902200 h 5415280"/>
                <a:gd name="connsiteX9" fmla="*/ 1945682 w 4277402"/>
                <a:gd name="connsiteY9" fmla="*/ 4958080 h 5415280"/>
                <a:gd name="connsiteX10" fmla="*/ 2347002 w 4277402"/>
                <a:gd name="connsiteY10" fmla="*/ 5415280 h 5415280"/>
                <a:gd name="connsiteX11" fmla="*/ 3632242 w 4277402"/>
                <a:gd name="connsiteY11" fmla="*/ 4475480 h 5415280"/>
                <a:gd name="connsiteX12" fmla="*/ 4277402 w 4277402"/>
                <a:gd name="connsiteY12" fmla="*/ 3373120 h 5415280"/>
                <a:gd name="connsiteX13" fmla="*/ 3495082 w 4277402"/>
                <a:gd name="connsiteY13" fmla="*/ 1554480 h 5415280"/>
                <a:gd name="connsiteX14" fmla="*/ 3312202 w 4277402"/>
                <a:gd name="connsiteY14" fmla="*/ 1056640 h 5415280"/>
                <a:gd name="connsiteX15" fmla="*/ 2230162 w 4277402"/>
                <a:gd name="connsiteY15" fmla="*/ 0 h 541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277402" h="5415280">
                  <a:moveTo>
                    <a:pt x="2230162" y="0"/>
                  </a:moveTo>
                  <a:lnTo>
                    <a:pt x="1422442" y="645160"/>
                  </a:lnTo>
                  <a:lnTo>
                    <a:pt x="1234482" y="1452880"/>
                  </a:lnTo>
                  <a:cubicBezTo>
                    <a:pt x="1148479" y="1470410"/>
                    <a:pt x="959063" y="1434315"/>
                    <a:pt x="873060" y="1451845"/>
                  </a:cubicBezTo>
                  <a:lnTo>
                    <a:pt x="603112" y="1757458"/>
                  </a:lnTo>
                  <a:cubicBezTo>
                    <a:pt x="621285" y="1745476"/>
                    <a:pt x="151233" y="1919388"/>
                    <a:pt x="144496" y="1907406"/>
                  </a:cubicBezTo>
                  <a:cubicBezTo>
                    <a:pt x="147824" y="1906753"/>
                    <a:pt x="66460" y="2554218"/>
                    <a:pt x="42" y="2860040"/>
                  </a:cubicBezTo>
                  <a:cubicBezTo>
                    <a:pt x="-4947" y="2860692"/>
                    <a:pt x="428472" y="4031980"/>
                    <a:pt x="433447" y="4012535"/>
                  </a:cubicBezTo>
                  <a:cubicBezTo>
                    <a:pt x="428149" y="4032760"/>
                    <a:pt x="1234897" y="4902072"/>
                    <a:pt x="1239562" y="4902200"/>
                  </a:cubicBezTo>
                  <a:lnTo>
                    <a:pt x="1945682" y="4958080"/>
                  </a:lnTo>
                  <a:lnTo>
                    <a:pt x="2347002" y="5415280"/>
                  </a:lnTo>
                  <a:lnTo>
                    <a:pt x="3632242" y="4475480"/>
                  </a:lnTo>
                  <a:lnTo>
                    <a:pt x="4277402" y="3373120"/>
                  </a:lnTo>
                  <a:lnTo>
                    <a:pt x="3495082" y="1554480"/>
                  </a:lnTo>
                  <a:lnTo>
                    <a:pt x="3312202" y="1056640"/>
                  </a:lnTo>
                  <a:lnTo>
                    <a:pt x="2230162" y="0"/>
                  </a:lnTo>
                  <a:close/>
                </a:path>
              </a:pathLst>
            </a:custGeom>
            <a:solidFill>
              <a:srgbClr val="DFEAF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フリーフォーム: 図形 38">
              <a:extLst>
                <a:ext uri="{FF2B5EF4-FFF2-40B4-BE49-F238E27FC236}">
                  <a16:creationId xmlns:a16="http://schemas.microsoft.com/office/drawing/2014/main" id="{E8372548-1B4F-FEEC-ECF3-9BBD8DCCCB00}"/>
                </a:ext>
              </a:extLst>
            </p:cNvPr>
            <p:cNvSpPr/>
            <p:nvPr/>
          </p:nvSpPr>
          <p:spPr>
            <a:xfrm>
              <a:off x="7760690" y="3698992"/>
              <a:ext cx="2361756" cy="2489200"/>
            </a:xfrm>
            <a:custGeom>
              <a:avLst/>
              <a:gdLst>
                <a:gd name="connsiteX0" fmla="*/ 2341880 w 2341880"/>
                <a:gd name="connsiteY0" fmla="*/ 441960 h 2489200"/>
                <a:gd name="connsiteX1" fmla="*/ 797560 w 2341880"/>
                <a:gd name="connsiteY1" fmla="*/ 0 h 2489200"/>
                <a:gd name="connsiteX2" fmla="*/ 0 w 2341880"/>
                <a:gd name="connsiteY2" fmla="*/ 767080 h 2489200"/>
                <a:gd name="connsiteX3" fmla="*/ 50800 w 2341880"/>
                <a:gd name="connsiteY3" fmla="*/ 787400 h 2489200"/>
                <a:gd name="connsiteX4" fmla="*/ 25400 w 2341880"/>
                <a:gd name="connsiteY4" fmla="*/ 2021840 h 2489200"/>
                <a:gd name="connsiteX5" fmla="*/ 426720 w 2341880"/>
                <a:gd name="connsiteY5" fmla="*/ 2489200 h 2489200"/>
                <a:gd name="connsiteX6" fmla="*/ 1711960 w 2341880"/>
                <a:gd name="connsiteY6" fmla="*/ 1529080 h 2489200"/>
                <a:gd name="connsiteX7" fmla="*/ 2341880 w 2341880"/>
                <a:gd name="connsiteY7" fmla="*/ 441960 h 2489200"/>
                <a:gd name="connsiteX0" fmla="*/ 2341880 w 2341880"/>
                <a:gd name="connsiteY0" fmla="*/ 441960 h 2489200"/>
                <a:gd name="connsiteX1" fmla="*/ 797560 w 2341880"/>
                <a:gd name="connsiteY1" fmla="*/ 0 h 2489200"/>
                <a:gd name="connsiteX2" fmla="*/ 0 w 2341880"/>
                <a:gd name="connsiteY2" fmla="*/ 767080 h 2489200"/>
                <a:gd name="connsiteX3" fmla="*/ 25400 w 2341880"/>
                <a:gd name="connsiteY3" fmla="*/ 2021840 h 2489200"/>
                <a:gd name="connsiteX4" fmla="*/ 426720 w 2341880"/>
                <a:gd name="connsiteY4" fmla="*/ 2489200 h 2489200"/>
                <a:gd name="connsiteX5" fmla="*/ 1711960 w 2341880"/>
                <a:gd name="connsiteY5" fmla="*/ 1529080 h 2489200"/>
                <a:gd name="connsiteX6" fmla="*/ 2341880 w 2341880"/>
                <a:gd name="connsiteY6" fmla="*/ 441960 h 2489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41880" h="2489200">
                  <a:moveTo>
                    <a:pt x="2341880" y="441960"/>
                  </a:moveTo>
                  <a:lnTo>
                    <a:pt x="797560" y="0"/>
                  </a:lnTo>
                  <a:lnTo>
                    <a:pt x="0" y="767080"/>
                  </a:lnTo>
                  <a:lnTo>
                    <a:pt x="25400" y="2021840"/>
                  </a:lnTo>
                  <a:lnTo>
                    <a:pt x="426720" y="2489200"/>
                  </a:lnTo>
                  <a:lnTo>
                    <a:pt x="1711960" y="1529080"/>
                  </a:lnTo>
                  <a:lnTo>
                    <a:pt x="2341880" y="441960"/>
                  </a:lnTo>
                  <a:close/>
                </a:path>
              </a:pathLst>
            </a:custGeom>
            <a:solidFill>
              <a:srgbClr val="CDDEEF">
                <a:alpha val="30196"/>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0" name="フリーフォーム: 図形 39">
              <a:extLst>
                <a:ext uri="{FF2B5EF4-FFF2-40B4-BE49-F238E27FC236}">
                  <a16:creationId xmlns:a16="http://schemas.microsoft.com/office/drawing/2014/main" id="{999CBD01-68E1-8C13-4470-AB07749ADC3B}"/>
                </a:ext>
              </a:extLst>
            </p:cNvPr>
            <p:cNvSpPr/>
            <p:nvPr/>
          </p:nvSpPr>
          <p:spPr>
            <a:xfrm>
              <a:off x="7899014" y="1805739"/>
              <a:ext cx="2233678" cy="2345373"/>
            </a:xfrm>
            <a:custGeom>
              <a:avLst/>
              <a:gdLst>
                <a:gd name="connsiteX0" fmla="*/ 1224280 w 2214880"/>
                <a:gd name="connsiteY0" fmla="*/ 0 h 2346960"/>
                <a:gd name="connsiteX1" fmla="*/ 5080 w 2214880"/>
                <a:gd name="connsiteY1" fmla="*/ 198120 h 2346960"/>
                <a:gd name="connsiteX2" fmla="*/ 0 w 2214880"/>
                <a:gd name="connsiteY2" fmla="*/ 1493520 h 2346960"/>
                <a:gd name="connsiteX3" fmla="*/ 670560 w 2214880"/>
                <a:gd name="connsiteY3" fmla="*/ 1899920 h 2346960"/>
                <a:gd name="connsiteX4" fmla="*/ 2214880 w 2214880"/>
                <a:gd name="connsiteY4" fmla="*/ 2346960 h 2346960"/>
                <a:gd name="connsiteX5" fmla="*/ 1224280 w 2214880"/>
                <a:gd name="connsiteY5" fmla="*/ 0 h 2346960"/>
                <a:gd name="connsiteX0" fmla="*/ 1235392 w 2214880"/>
                <a:gd name="connsiteY0" fmla="*/ 0 h 2345373"/>
                <a:gd name="connsiteX1" fmla="*/ 5080 w 2214880"/>
                <a:gd name="connsiteY1" fmla="*/ 196533 h 2345373"/>
                <a:gd name="connsiteX2" fmla="*/ 0 w 2214880"/>
                <a:gd name="connsiteY2" fmla="*/ 1491933 h 2345373"/>
                <a:gd name="connsiteX3" fmla="*/ 670560 w 2214880"/>
                <a:gd name="connsiteY3" fmla="*/ 1898333 h 2345373"/>
                <a:gd name="connsiteX4" fmla="*/ 2214880 w 2214880"/>
                <a:gd name="connsiteY4" fmla="*/ 2345373 h 2345373"/>
                <a:gd name="connsiteX5" fmla="*/ 1235392 w 2214880"/>
                <a:gd name="connsiteY5" fmla="*/ 0 h 2345373"/>
                <a:gd name="connsiteX0" fmla="*/ 1235392 w 2214880"/>
                <a:gd name="connsiteY0" fmla="*/ 0 h 2345373"/>
                <a:gd name="connsiteX1" fmla="*/ 3493 w 2214880"/>
                <a:gd name="connsiteY1" fmla="*/ 221933 h 2345373"/>
                <a:gd name="connsiteX2" fmla="*/ 0 w 2214880"/>
                <a:gd name="connsiteY2" fmla="*/ 1491933 h 2345373"/>
                <a:gd name="connsiteX3" fmla="*/ 670560 w 2214880"/>
                <a:gd name="connsiteY3" fmla="*/ 1898333 h 2345373"/>
                <a:gd name="connsiteX4" fmla="*/ 2214880 w 2214880"/>
                <a:gd name="connsiteY4" fmla="*/ 2345373 h 2345373"/>
                <a:gd name="connsiteX5" fmla="*/ 1235392 w 2214880"/>
                <a:gd name="connsiteY5" fmla="*/ 0 h 2345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14880" h="2345373">
                  <a:moveTo>
                    <a:pt x="1235392" y="0"/>
                  </a:moveTo>
                  <a:lnTo>
                    <a:pt x="3493" y="221933"/>
                  </a:lnTo>
                  <a:cubicBezTo>
                    <a:pt x="1800" y="653733"/>
                    <a:pt x="1693" y="1060133"/>
                    <a:pt x="0" y="1491933"/>
                  </a:cubicBezTo>
                  <a:lnTo>
                    <a:pt x="670560" y="1898333"/>
                  </a:lnTo>
                  <a:lnTo>
                    <a:pt x="2214880" y="2345373"/>
                  </a:lnTo>
                  <a:lnTo>
                    <a:pt x="1235392" y="0"/>
                  </a:lnTo>
                  <a:close/>
                </a:path>
              </a:pathLst>
            </a:custGeom>
            <a:solidFill>
              <a:srgbClr val="CDDEEF">
                <a:alpha val="50196"/>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1" name="フリーフォーム: 図形 40">
              <a:extLst>
                <a:ext uri="{FF2B5EF4-FFF2-40B4-BE49-F238E27FC236}">
                  <a16:creationId xmlns:a16="http://schemas.microsoft.com/office/drawing/2014/main" id="{540A97C5-A36C-6EE3-72C2-E3CF6BB09221}"/>
                </a:ext>
              </a:extLst>
            </p:cNvPr>
            <p:cNvSpPr/>
            <p:nvPr/>
          </p:nvSpPr>
          <p:spPr>
            <a:xfrm>
              <a:off x="5824152" y="3311959"/>
              <a:ext cx="2756236" cy="2424113"/>
            </a:xfrm>
            <a:custGeom>
              <a:avLst/>
              <a:gdLst>
                <a:gd name="connsiteX0" fmla="*/ 2047240 w 2733040"/>
                <a:gd name="connsiteY0" fmla="*/ 0 h 2438400"/>
                <a:gd name="connsiteX1" fmla="*/ 0 w 2733040"/>
                <a:gd name="connsiteY1" fmla="*/ 345440 h 2438400"/>
                <a:gd name="connsiteX2" fmla="*/ 1234440 w 2733040"/>
                <a:gd name="connsiteY2" fmla="*/ 2402840 h 2438400"/>
                <a:gd name="connsiteX3" fmla="*/ 1955800 w 2733040"/>
                <a:gd name="connsiteY3" fmla="*/ 2438400 h 2438400"/>
                <a:gd name="connsiteX4" fmla="*/ 1940560 w 2733040"/>
                <a:gd name="connsiteY4" fmla="*/ 1173480 h 2438400"/>
                <a:gd name="connsiteX5" fmla="*/ 2733040 w 2733040"/>
                <a:gd name="connsiteY5" fmla="*/ 401320 h 2438400"/>
                <a:gd name="connsiteX6" fmla="*/ 2047240 w 2733040"/>
                <a:gd name="connsiteY6" fmla="*/ 0 h 2438400"/>
                <a:gd name="connsiteX0" fmla="*/ 2085340 w 2733040"/>
                <a:gd name="connsiteY0" fmla="*/ 0 h 2424113"/>
                <a:gd name="connsiteX1" fmla="*/ 0 w 2733040"/>
                <a:gd name="connsiteY1" fmla="*/ 331153 h 2424113"/>
                <a:gd name="connsiteX2" fmla="*/ 1234440 w 2733040"/>
                <a:gd name="connsiteY2" fmla="*/ 2388553 h 2424113"/>
                <a:gd name="connsiteX3" fmla="*/ 1955800 w 2733040"/>
                <a:gd name="connsiteY3" fmla="*/ 2424113 h 2424113"/>
                <a:gd name="connsiteX4" fmla="*/ 1940560 w 2733040"/>
                <a:gd name="connsiteY4" fmla="*/ 1159193 h 2424113"/>
                <a:gd name="connsiteX5" fmla="*/ 2733040 w 2733040"/>
                <a:gd name="connsiteY5" fmla="*/ 387033 h 2424113"/>
                <a:gd name="connsiteX6" fmla="*/ 2085340 w 2733040"/>
                <a:gd name="connsiteY6" fmla="*/ 0 h 2424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33040" h="2424113">
                  <a:moveTo>
                    <a:pt x="2085340" y="0"/>
                  </a:moveTo>
                  <a:lnTo>
                    <a:pt x="0" y="331153"/>
                  </a:lnTo>
                  <a:lnTo>
                    <a:pt x="1234440" y="2388553"/>
                  </a:lnTo>
                  <a:lnTo>
                    <a:pt x="1955800" y="2424113"/>
                  </a:lnTo>
                  <a:lnTo>
                    <a:pt x="1940560" y="1159193"/>
                  </a:lnTo>
                  <a:lnTo>
                    <a:pt x="2733040" y="387033"/>
                  </a:lnTo>
                  <a:lnTo>
                    <a:pt x="2085340" y="0"/>
                  </a:lnTo>
                  <a:close/>
                </a:path>
              </a:pathLst>
            </a:custGeom>
            <a:solidFill>
              <a:srgbClr val="CDDEEF">
                <a:alpha val="10196"/>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2" name="フリーフォーム: 図形 41">
              <a:extLst>
                <a:ext uri="{FF2B5EF4-FFF2-40B4-BE49-F238E27FC236}">
                  <a16:creationId xmlns:a16="http://schemas.microsoft.com/office/drawing/2014/main" id="{0B1D3CC6-8F06-941E-7FCA-E6618A04FB6A}"/>
                </a:ext>
              </a:extLst>
            </p:cNvPr>
            <p:cNvSpPr/>
            <p:nvPr/>
          </p:nvSpPr>
          <p:spPr>
            <a:xfrm>
              <a:off x="5829275" y="2555992"/>
              <a:ext cx="2090231" cy="1082040"/>
            </a:xfrm>
            <a:custGeom>
              <a:avLst/>
              <a:gdLst>
                <a:gd name="connsiteX0" fmla="*/ 0 w 2072640"/>
                <a:gd name="connsiteY0" fmla="*/ 1082040 h 1082040"/>
                <a:gd name="connsiteX1" fmla="*/ 2072640 w 2072640"/>
                <a:gd name="connsiteY1" fmla="*/ 746760 h 1082040"/>
                <a:gd name="connsiteX2" fmla="*/ 2047240 w 2072640"/>
                <a:gd name="connsiteY2" fmla="*/ 0 h 1082040"/>
                <a:gd name="connsiteX3" fmla="*/ 1290320 w 2072640"/>
                <a:gd name="connsiteY3" fmla="*/ 462280 h 1082040"/>
                <a:gd name="connsiteX4" fmla="*/ 0 w 2072640"/>
                <a:gd name="connsiteY4" fmla="*/ 1082040 h 1082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2640" h="1082040">
                  <a:moveTo>
                    <a:pt x="0" y="1082040"/>
                  </a:moveTo>
                  <a:lnTo>
                    <a:pt x="2072640" y="746760"/>
                  </a:lnTo>
                  <a:lnTo>
                    <a:pt x="2047240" y="0"/>
                  </a:lnTo>
                  <a:lnTo>
                    <a:pt x="1290320" y="462280"/>
                  </a:lnTo>
                  <a:lnTo>
                    <a:pt x="0" y="1082040"/>
                  </a:lnTo>
                  <a:close/>
                </a:path>
              </a:pathLst>
            </a:custGeom>
            <a:solidFill>
              <a:srgbClr val="CDDEEF">
                <a:alpha val="50196"/>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3" name="フリーフォーム: 図形 42">
              <a:extLst>
                <a:ext uri="{FF2B5EF4-FFF2-40B4-BE49-F238E27FC236}">
                  <a16:creationId xmlns:a16="http://schemas.microsoft.com/office/drawing/2014/main" id="{65D376A7-096C-1B05-F0AE-8FA2428461DD}"/>
                </a:ext>
              </a:extLst>
            </p:cNvPr>
            <p:cNvSpPr/>
            <p:nvPr/>
          </p:nvSpPr>
          <p:spPr>
            <a:xfrm>
              <a:off x="6971730" y="2794752"/>
              <a:ext cx="952899" cy="675640"/>
            </a:xfrm>
            <a:custGeom>
              <a:avLst/>
              <a:gdLst>
                <a:gd name="connsiteX0" fmla="*/ 177800 w 944880"/>
                <a:gd name="connsiteY0" fmla="*/ 203200 h 675640"/>
                <a:gd name="connsiteX1" fmla="*/ 0 w 944880"/>
                <a:gd name="connsiteY1" fmla="*/ 675640 h 675640"/>
                <a:gd name="connsiteX2" fmla="*/ 944880 w 944880"/>
                <a:gd name="connsiteY2" fmla="*/ 518160 h 675640"/>
                <a:gd name="connsiteX3" fmla="*/ 579120 w 944880"/>
                <a:gd name="connsiteY3" fmla="*/ 0 h 675640"/>
                <a:gd name="connsiteX4" fmla="*/ 177800 w 944880"/>
                <a:gd name="connsiteY4" fmla="*/ 203200 h 675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4880" h="675640">
                  <a:moveTo>
                    <a:pt x="177800" y="203200"/>
                  </a:moveTo>
                  <a:lnTo>
                    <a:pt x="0" y="675640"/>
                  </a:lnTo>
                  <a:lnTo>
                    <a:pt x="944880" y="518160"/>
                  </a:lnTo>
                  <a:lnTo>
                    <a:pt x="579120" y="0"/>
                  </a:lnTo>
                  <a:lnTo>
                    <a:pt x="177800" y="203200"/>
                  </a:lnTo>
                  <a:close/>
                </a:path>
              </a:pathLst>
            </a:custGeom>
            <a:solidFill>
              <a:srgbClr val="CDDEE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4" name="フリーフォーム: 図形 43">
              <a:extLst>
                <a:ext uri="{FF2B5EF4-FFF2-40B4-BE49-F238E27FC236}">
                  <a16:creationId xmlns:a16="http://schemas.microsoft.com/office/drawing/2014/main" id="{925E60B7-FF61-1C7A-5629-E321FD9A3C8E}"/>
                </a:ext>
              </a:extLst>
            </p:cNvPr>
            <p:cNvSpPr/>
            <p:nvPr/>
          </p:nvSpPr>
          <p:spPr>
            <a:xfrm>
              <a:off x="7904137" y="788152"/>
              <a:ext cx="821939" cy="1234440"/>
            </a:xfrm>
            <a:custGeom>
              <a:avLst/>
              <a:gdLst>
                <a:gd name="connsiteX0" fmla="*/ 147320 w 822960"/>
                <a:gd name="connsiteY0" fmla="*/ 0 h 1234440"/>
                <a:gd name="connsiteX1" fmla="*/ 223520 w 822960"/>
                <a:gd name="connsiteY1" fmla="*/ 762000 h 1234440"/>
                <a:gd name="connsiteX2" fmla="*/ 0 w 822960"/>
                <a:gd name="connsiteY2" fmla="*/ 1234440 h 1234440"/>
                <a:gd name="connsiteX3" fmla="*/ 822960 w 822960"/>
                <a:gd name="connsiteY3" fmla="*/ 1097280 h 1234440"/>
                <a:gd name="connsiteX4" fmla="*/ 147320 w 822960"/>
                <a:gd name="connsiteY4" fmla="*/ 0 h 1234440"/>
                <a:gd name="connsiteX0" fmla="*/ 147320 w 815022"/>
                <a:gd name="connsiteY0" fmla="*/ 0 h 1234440"/>
                <a:gd name="connsiteX1" fmla="*/ 223520 w 815022"/>
                <a:gd name="connsiteY1" fmla="*/ 762000 h 1234440"/>
                <a:gd name="connsiteX2" fmla="*/ 0 w 815022"/>
                <a:gd name="connsiteY2" fmla="*/ 1234440 h 1234440"/>
                <a:gd name="connsiteX3" fmla="*/ 815022 w 815022"/>
                <a:gd name="connsiteY3" fmla="*/ 1089343 h 1234440"/>
                <a:gd name="connsiteX4" fmla="*/ 147320 w 815022"/>
                <a:gd name="connsiteY4" fmla="*/ 0 h 12344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5022" h="1234440">
                  <a:moveTo>
                    <a:pt x="147320" y="0"/>
                  </a:moveTo>
                  <a:lnTo>
                    <a:pt x="223520" y="762000"/>
                  </a:lnTo>
                  <a:lnTo>
                    <a:pt x="0" y="1234440"/>
                  </a:lnTo>
                  <a:lnTo>
                    <a:pt x="815022" y="1089343"/>
                  </a:lnTo>
                  <a:lnTo>
                    <a:pt x="147320" y="0"/>
                  </a:lnTo>
                  <a:close/>
                </a:path>
              </a:pathLst>
            </a:custGeom>
            <a:solidFill>
              <a:srgbClr val="DCE6F2">
                <a:alpha val="50196"/>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5" name="フリーフォーム: 図形 44">
              <a:extLst>
                <a:ext uri="{FF2B5EF4-FFF2-40B4-BE49-F238E27FC236}">
                  <a16:creationId xmlns:a16="http://schemas.microsoft.com/office/drawing/2014/main" id="{14435C07-3A29-E7CD-A320-A6C6C6EA4208}"/>
                </a:ext>
              </a:extLst>
            </p:cNvPr>
            <p:cNvSpPr/>
            <p:nvPr/>
          </p:nvSpPr>
          <p:spPr>
            <a:xfrm>
              <a:off x="8053028" y="781802"/>
              <a:ext cx="1085780" cy="1097915"/>
            </a:xfrm>
            <a:custGeom>
              <a:avLst/>
              <a:gdLst>
                <a:gd name="connsiteX0" fmla="*/ 0 w 1071880"/>
                <a:gd name="connsiteY0" fmla="*/ 0 h 1107440"/>
                <a:gd name="connsiteX1" fmla="*/ 655320 w 1071880"/>
                <a:gd name="connsiteY1" fmla="*/ 1107440 h 1107440"/>
                <a:gd name="connsiteX2" fmla="*/ 1071880 w 1071880"/>
                <a:gd name="connsiteY2" fmla="*/ 1046480 h 1107440"/>
                <a:gd name="connsiteX3" fmla="*/ 0 w 1071880"/>
                <a:gd name="connsiteY3" fmla="*/ 0 h 1107440"/>
                <a:gd name="connsiteX0" fmla="*/ 0 w 1071880"/>
                <a:gd name="connsiteY0" fmla="*/ 0 h 1116965"/>
                <a:gd name="connsiteX1" fmla="*/ 655320 w 1071880"/>
                <a:gd name="connsiteY1" fmla="*/ 1116965 h 1116965"/>
                <a:gd name="connsiteX2" fmla="*/ 1071880 w 1071880"/>
                <a:gd name="connsiteY2" fmla="*/ 1046480 h 1116965"/>
                <a:gd name="connsiteX3" fmla="*/ 0 w 1071880"/>
                <a:gd name="connsiteY3" fmla="*/ 0 h 1116965"/>
                <a:gd name="connsiteX0" fmla="*/ 0 w 1076642"/>
                <a:gd name="connsiteY0" fmla="*/ 0 h 1085215"/>
                <a:gd name="connsiteX1" fmla="*/ 660082 w 1076642"/>
                <a:gd name="connsiteY1" fmla="*/ 1085215 h 1085215"/>
                <a:gd name="connsiteX2" fmla="*/ 1076642 w 1076642"/>
                <a:gd name="connsiteY2" fmla="*/ 1014730 h 1085215"/>
                <a:gd name="connsiteX3" fmla="*/ 0 w 1076642"/>
                <a:gd name="connsiteY3" fmla="*/ 0 h 1085215"/>
                <a:gd name="connsiteX0" fmla="*/ 0 w 1067117"/>
                <a:gd name="connsiteY0" fmla="*/ 0 h 1101090"/>
                <a:gd name="connsiteX1" fmla="*/ 650557 w 1067117"/>
                <a:gd name="connsiteY1" fmla="*/ 1101090 h 1101090"/>
                <a:gd name="connsiteX2" fmla="*/ 1067117 w 1067117"/>
                <a:gd name="connsiteY2" fmla="*/ 1030605 h 1101090"/>
                <a:gd name="connsiteX3" fmla="*/ 0 w 1067117"/>
                <a:gd name="connsiteY3" fmla="*/ 0 h 1101090"/>
                <a:gd name="connsiteX0" fmla="*/ 0 w 1076642"/>
                <a:gd name="connsiteY0" fmla="*/ 0 h 1097915"/>
                <a:gd name="connsiteX1" fmla="*/ 660082 w 1076642"/>
                <a:gd name="connsiteY1" fmla="*/ 1097915 h 1097915"/>
                <a:gd name="connsiteX2" fmla="*/ 1076642 w 1076642"/>
                <a:gd name="connsiteY2" fmla="*/ 1027430 h 1097915"/>
                <a:gd name="connsiteX3" fmla="*/ 0 w 1076642"/>
                <a:gd name="connsiteY3" fmla="*/ 0 h 1097915"/>
              </a:gdLst>
              <a:ahLst/>
              <a:cxnLst>
                <a:cxn ang="0">
                  <a:pos x="connsiteX0" y="connsiteY0"/>
                </a:cxn>
                <a:cxn ang="0">
                  <a:pos x="connsiteX1" y="connsiteY1"/>
                </a:cxn>
                <a:cxn ang="0">
                  <a:pos x="connsiteX2" y="connsiteY2"/>
                </a:cxn>
                <a:cxn ang="0">
                  <a:pos x="connsiteX3" y="connsiteY3"/>
                </a:cxn>
              </a:cxnLst>
              <a:rect l="l" t="t" r="r" b="b"/>
              <a:pathLst>
                <a:path w="1076642" h="1097915">
                  <a:moveTo>
                    <a:pt x="0" y="0"/>
                  </a:moveTo>
                  <a:lnTo>
                    <a:pt x="660082" y="1097915"/>
                  </a:lnTo>
                  <a:lnTo>
                    <a:pt x="1076642" y="1027430"/>
                  </a:lnTo>
                  <a:lnTo>
                    <a:pt x="0" y="0"/>
                  </a:lnTo>
                  <a:close/>
                </a:path>
              </a:pathLst>
            </a:custGeom>
            <a:solidFill>
              <a:srgbClr val="CDDEE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6" name="四角形: 角を丸くする 25">
            <a:extLst>
              <a:ext uri="{FF2B5EF4-FFF2-40B4-BE49-F238E27FC236}">
                <a16:creationId xmlns:a16="http://schemas.microsoft.com/office/drawing/2014/main" id="{BEF52A7C-8A8F-36A7-DFCA-30350A7499CC}"/>
              </a:ext>
            </a:extLst>
          </p:cNvPr>
          <p:cNvSpPr/>
          <p:nvPr/>
        </p:nvSpPr>
        <p:spPr>
          <a:xfrm>
            <a:off x="4367219" y="3464575"/>
            <a:ext cx="2174867" cy="469200"/>
          </a:xfrm>
          <a:prstGeom prst="roundRect">
            <a:avLst>
              <a:gd name="adj" fmla="val 2055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
        <p:nvSpPr>
          <p:cNvPr id="51" name="四角形: 角を丸くする 50">
            <a:extLst>
              <a:ext uri="{FF2B5EF4-FFF2-40B4-BE49-F238E27FC236}">
                <a16:creationId xmlns:a16="http://schemas.microsoft.com/office/drawing/2014/main" id="{F3A33B78-C3D1-51C1-E4DF-0FD13A5B045A}"/>
              </a:ext>
            </a:extLst>
          </p:cNvPr>
          <p:cNvSpPr/>
          <p:nvPr/>
        </p:nvSpPr>
        <p:spPr>
          <a:xfrm>
            <a:off x="6722761" y="3464575"/>
            <a:ext cx="2174867" cy="469200"/>
          </a:xfrm>
          <a:prstGeom prst="roundRect">
            <a:avLst>
              <a:gd name="adj" fmla="val 2055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
        <p:nvSpPr>
          <p:cNvPr id="52" name="四角形: 角を丸くする 51">
            <a:extLst>
              <a:ext uri="{FF2B5EF4-FFF2-40B4-BE49-F238E27FC236}">
                <a16:creationId xmlns:a16="http://schemas.microsoft.com/office/drawing/2014/main" id="{473AC03C-D0E8-79DD-F5EB-D5BF1FF60E55}"/>
              </a:ext>
            </a:extLst>
          </p:cNvPr>
          <p:cNvSpPr/>
          <p:nvPr/>
        </p:nvSpPr>
        <p:spPr>
          <a:xfrm>
            <a:off x="9078303" y="3464575"/>
            <a:ext cx="2174867" cy="469200"/>
          </a:xfrm>
          <a:prstGeom prst="roundRect">
            <a:avLst>
              <a:gd name="adj" fmla="val 2055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
        <p:nvSpPr>
          <p:cNvPr id="55" name="四角形: 角を丸くする 54">
            <a:extLst>
              <a:ext uri="{FF2B5EF4-FFF2-40B4-BE49-F238E27FC236}">
                <a16:creationId xmlns:a16="http://schemas.microsoft.com/office/drawing/2014/main" id="{ECDAA469-01C1-89E4-3B84-72D5DFB295EF}"/>
              </a:ext>
            </a:extLst>
          </p:cNvPr>
          <p:cNvSpPr/>
          <p:nvPr/>
        </p:nvSpPr>
        <p:spPr>
          <a:xfrm>
            <a:off x="4367219" y="4207708"/>
            <a:ext cx="2174867" cy="469200"/>
          </a:xfrm>
          <a:prstGeom prst="roundRect">
            <a:avLst>
              <a:gd name="adj" fmla="val 2055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
        <p:nvSpPr>
          <p:cNvPr id="57" name="四角形: 角を丸くする 56">
            <a:extLst>
              <a:ext uri="{FF2B5EF4-FFF2-40B4-BE49-F238E27FC236}">
                <a16:creationId xmlns:a16="http://schemas.microsoft.com/office/drawing/2014/main" id="{5F845D4A-3A04-1D55-7952-1DA8076B8C0D}"/>
              </a:ext>
            </a:extLst>
          </p:cNvPr>
          <p:cNvSpPr/>
          <p:nvPr/>
        </p:nvSpPr>
        <p:spPr>
          <a:xfrm>
            <a:off x="6722761" y="4207708"/>
            <a:ext cx="2174867" cy="469200"/>
          </a:xfrm>
          <a:prstGeom prst="roundRect">
            <a:avLst>
              <a:gd name="adj" fmla="val 2055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
        <p:nvSpPr>
          <p:cNvPr id="58" name="四角形: 角を丸くする 57">
            <a:extLst>
              <a:ext uri="{FF2B5EF4-FFF2-40B4-BE49-F238E27FC236}">
                <a16:creationId xmlns:a16="http://schemas.microsoft.com/office/drawing/2014/main" id="{7A67BF65-CB74-7AEA-AA1F-6A8A9E03E66A}"/>
              </a:ext>
            </a:extLst>
          </p:cNvPr>
          <p:cNvSpPr/>
          <p:nvPr/>
        </p:nvSpPr>
        <p:spPr>
          <a:xfrm>
            <a:off x="9078303" y="4207708"/>
            <a:ext cx="2174867" cy="469200"/>
          </a:xfrm>
          <a:prstGeom prst="roundRect">
            <a:avLst>
              <a:gd name="adj" fmla="val 2055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
        <p:nvSpPr>
          <p:cNvPr id="59" name="四角形: 角を丸くする 58">
            <a:extLst>
              <a:ext uri="{FF2B5EF4-FFF2-40B4-BE49-F238E27FC236}">
                <a16:creationId xmlns:a16="http://schemas.microsoft.com/office/drawing/2014/main" id="{3573B785-75B9-B160-2E56-2B9F2E71F866}"/>
              </a:ext>
            </a:extLst>
          </p:cNvPr>
          <p:cNvSpPr/>
          <p:nvPr/>
        </p:nvSpPr>
        <p:spPr>
          <a:xfrm>
            <a:off x="4367219" y="4949287"/>
            <a:ext cx="2174867" cy="469200"/>
          </a:xfrm>
          <a:prstGeom prst="roundRect">
            <a:avLst>
              <a:gd name="adj" fmla="val 2055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
        <p:nvSpPr>
          <p:cNvPr id="60" name="四角形: 角を丸くする 59">
            <a:extLst>
              <a:ext uri="{FF2B5EF4-FFF2-40B4-BE49-F238E27FC236}">
                <a16:creationId xmlns:a16="http://schemas.microsoft.com/office/drawing/2014/main" id="{11B36298-FD9E-E106-89C8-33D31F3CC55E}"/>
              </a:ext>
            </a:extLst>
          </p:cNvPr>
          <p:cNvSpPr/>
          <p:nvPr/>
        </p:nvSpPr>
        <p:spPr>
          <a:xfrm>
            <a:off x="6722761" y="4949287"/>
            <a:ext cx="2174867" cy="469200"/>
          </a:xfrm>
          <a:prstGeom prst="roundRect">
            <a:avLst>
              <a:gd name="adj" fmla="val 2055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
        <p:nvSpPr>
          <p:cNvPr id="61" name="四角形: 角を丸くする 60">
            <a:extLst>
              <a:ext uri="{FF2B5EF4-FFF2-40B4-BE49-F238E27FC236}">
                <a16:creationId xmlns:a16="http://schemas.microsoft.com/office/drawing/2014/main" id="{FF164FD6-AFF1-FF70-9982-C396707120AF}"/>
              </a:ext>
            </a:extLst>
          </p:cNvPr>
          <p:cNvSpPr/>
          <p:nvPr/>
        </p:nvSpPr>
        <p:spPr>
          <a:xfrm>
            <a:off x="9078303" y="4949287"/>
            <a:ext cx="2174867" cy="469200"/>
          </a:xfrm>
          <a:prstGeom prst="roundRect">
            <a:avLst>
              <a:gd name="adj" fmla="val 2055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
        <p:nvSpPr>
          <p:cNvPr id="62" name="四角形: 角を丸くする 61">
            <a:extLst>
              <a:ext uri="{FF2B5EF4-FFF2-40B4-BE49-F238E27FC236}">
                <a16:creationId xmlns:a16="http://schemas.microsoft.com/office/drawing/2014/main" id="{913C7F41-1AC8-7C14-8B19-A11B2EC17D12}"/>
              </a:ext>
            </a:extLst>
          </p:cNvPr>
          <p:cNvSpPr/>
          <p:nvPr/>
        </p:nvSpPr>
        <p:spPr>
          <a:xfrm>
            <a:off x="4367219" y="2171551"/>
            <a:ext cx="2174867" cy="469200"/>
          </a:xfrm>
          <a:prstGeom prst="roundRect">
            <a:avLst>
              <a:gd name="adj" fmla="val 20559"/>
            </a:avLst>
          </a:prstGeom>
          <a:solidFill>
            <a:schemeClr val="bg1"/>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
        <p:nvSpPr>
          <p:cNvPr id="63" name="四角形: 角を丸くする 62">
            <a:extLst>
              <a:ext uri="{FF2B5EF4-FFF2-40B4-BE49-F238E27FC236}">
                <a16:creationId xmlns:a16="http://schemas.microsoft.com/office/drawing/2014/main" id="{0517A395-DA33-4584-B3B2-74E3B7142D9E}"/>
              </a:ext>
            </a:extLst>
          </p:cNvPr>
          <p:cNvSpPr/>
          <p:nvPr/>
        </p:nvSpPr>
        <p:spPr>
          <a:xfrm>
            <a:off x="6722761" y="2171551"/>
            <a:ext cx="2174867" cy="469200"/>
          </a:xfrm>
          <a:prstGeom prst="roundRect">
            <a:avLst>
              <a:gd name="adj" fmla="val 20559"/>
            </a:avLst>
          </a:prstGeom>
          <a:solidFill>
            <a:schemeClr val="bg1"/>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
        <p:nvSpPr>
          <p:cNvPr id="64" name="四角形: 角を丸くする 63">
            <a:extLst>
              <a:ext uri="{FF2B5EF4-FFF2-40B4-BE49-F238E27FC236}">
                <a16:creationId xmlns:a16="http://schemas.microsoft.com/office/drawing/2014/main" id="{67D5313C-F1D1-9300-E674-9963ABC5B40D}"/>
              </a:ext>
            </a:extLst>
          </p:cNvPr>
          <p:cNvSpPr/>
          <p:nvPr/>
        </p:nvSpPr>
        <p:spPr>
          <a:xfrm>
            <a:off x="9078303" y="2171551"/>
            <a:ext cx="2174867" cy="469200"/>
          </a:xfrm>
          <a:prstGeom prst="roundRect">
            <a:avLst>
              <a:gd name="adj" fmla="val 20559"/>
            </a:avLst>
          </a:prstGeom>
          <a:solidFill>
            <a:schemeClr val="bg1"/>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
        <p:nvSpPr>
          <p:cNvPr id="65" name="四角形: 角を丸くする 64">
            <a:extLst>
              <a:ext uri="{FF2B5EF4-FFF2-40B4-BE49-F238E27FC236}">
                <a16:creationId xmlns:a16="http://schemas.microsoft.com/office/drawing/2014/main" id="{F369FF1B-E085-DC46-46F3-56A0144A171E}"/>
              </a:ext>
            </a:extLst>
          </p:cNvPr>
          <p:cNvSpPr/>
          <p:nvPr/>
        </p:nvSpPr>
        <p:spPr>
          <a:xfrm>
            <a:off x="4367219" y="1469902"/>
            <a:ext cx="2174867" cy="469200"/>
          </a:xfrm>
          <a:prstGeom prst="roundRect">
            <a:avLst>
              <a:gd name="adj" fmla="val 20559"/>
            </a:avLst>
          </a:prstGeom>
          <a:solidFill>
            <a:schemeClr val="bg1"/>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
        <p:nvSpPr>
          <p:cNvPr id="66" name="四角形: 角を丸くする 65">
            <a:extLst>
              <a:ext uri="{FF2B5EF4-FFF2-40B4-BE49-F238E27FC236}">
                <a16:creationId xmlns:a16="http://schemas.microsoft.com/office/drawing/2014/main" id="{0F44E6AE-0A5C-8667-D555-084593825BA1}"/>
              </a:ext>
            </a:extLst>
          </p:cNvPr>
          <p:cNvSpPr/>
          <p:nvPr/>
        </p:nvSpPr>
        <p:spPr>
          <a:xfrm>
            <a:off x="6722761" y="1469902"/>
            <a:ext cx="2174867" cy="469200"/>
          </a:xfrm>
          <a:prstGeom prst="roundRect">
            <a:avLst>
              <a:gd name="adj" fmla="val 20559"/>
            </a:avLst>
          </a:prstGeom>
          <a:solidFill>
            <a:schemeClr val="bg1"/>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
        <p:nvSpPr>
          <p:cNvPr id="67" name="四角形: 角を丸くする 66">
            <a:extLst>
              <a:ext uri="{FF2B5EF4-FFF2-40B4-BE49-F238E27FC236}">
                <a16:creationId xmlns:a16="http://schemas.microsoft.com/office/drawing/2014/main" id="{7237A875-A29D-2988-5CDF-907590ECBCA7}"/>
              </a:ext>
            </a:extLst>
          </p:cNvPr>
          <p:cNvSpPr/>
          <p:nvPr/>
        </p:nvSpPr>
        <p:spPr>
          <a:xfrm>
            <a:off x="9078303" y="1469902"/>
            <a:ext cx="2174867" cy="469200"/>
          </a:xfrm>
          <a:prstGeom prst="roundRect">
            <a:avLst>
              <a:gd name="adj" fmla="val 20559"/>
            </a:avLst>
          </a:prstGeom>
          <a:solidFill>
            <a:schemeClr val="bg1"/>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cxnSp>
        <p:nvCxnSpPr>
          <p:cNvPr id="69" name="直線コネクタ 68">
            <a:extLst>
              <a:ext uri="{FF2B5EF4-FFF2-40B4-BE49-F238E27FC236}">
                <a16:creationId xmlns:a16="http://schemas.microsoft.com/office/drawing/2014/main" id="{4694E8F7-DF15-067B-4E5D-3644E3702519}"/>
              </a:ext>
            </a:extLst>
          </p:cNvPr>
          <p:cNvCxnSpPr>
            <a:cxnSpLocks/>
            <a:stCxn id="45" idx="0"/>
          </p:cNvCxnSpPr>
          <p:nvPr/>
        </p:nvCxnSpPr>
        <p:spPr>
          <a:xfrm flipH="1" flipV="1">
            <a:off x="596886" y="1367590"/>
            <a:ext cx="2111347" cy="9909"/>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70" name="直線コネクタ 69">
            <a:extLst>
              <a:ext uri="{FF2B5EF4-FFF2-40B4-BE49-F238E27FC236}">
                <a16:creationId xmlns:a16="http://schemas.microsoft.com/office/drawing/2014/main" id="{BFF41228-3112-9456-F575-925720C1579C}"/>
              </a:ext>
            </a:extLst>
          </p:cNvPr>
          <p:cNvCxnSpPr>
            <a:cxnSpLocks/>
          </p:cNvCxnSpPr>
          <p:nvPr/>
        </p:nvCxnSpPr>
        <p:spPr>
          <a:xfrm flipH="1">
            <a:off x="596886" y="5892960"/>
            <a:ext cx="674576"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74" name="直線コネクタ 73">
            <a:extLst>
              <a:ext uri="{FF2B5EF4-FFF2-40B4-BE49-F238E27FC236}">
                <a16:creationId xmlns:a16="http://schemas.microsoft.com/office/drawing/2014/main" id="{97E5CA54-89EE-6563-2A54-55D832A68FCA}"/>
              </a:ext>
            </a:extLst>
          </p:cNvPr>
          <p:cNvCxnSpPr>
            <a:cxnSpLocks/>
          </p:cNvCxnSpPr>
          <p:nvPr/>
        </p:nvCxnSpPr>
        <p:spPr>
          <a:xfrm flipV="1">
            <a:off x="603516" y="1381562"/>
            <a:ext cx="0" cy="450768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77" name="四角形: 角を丸くする 76">
            <a:extLst>
              <a:ext uri="{FF2B5EF4-FFF2-40B4-BE49-F238E27FC236}">
                <a16:creationId xmlns:a16="http://schemas.microsoft.com/office/drawing/2014/main" id="{A1A84AAC-2AF5-CC5A-74F6-6E6D35133EA2}"/>
              </a:ext>
            </a:extLst>
          </p:cNvPr>
          <p:cNvSpPr/>
          <p:nvPr/>
        </p:nvSpPr>
        <p:spPr>
          <a:xfrm>
            <a:off x="311518" y="1594639"/>
            <a:ext cx="570736" cy="1186289"/>
          </a:xfrm>
          <a:prstGeom prst="roundRect">
            <a:avLst>
              <a:gd name="adj" fmla="val 20559"/>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b="1" dirty="0">
                <a:solidFill>
                  <a:schemeClr val="tx1">
                    <a:lumMod val="75000"/>
                    <a:lumOff val="25000"/>
                  </a:schemeClr>
                </a:solidFill>
                <a:latin typeface="メイリオ" panose="020B0604030504040204" pitchFamily="50" charset="-128"/>
                <a:ea typeface="メイリオ" panose="020B0604030504040204" pitchFamily="50" charset="-128"/>
              </a:rPr>
              <a:t>表層の課題</a:t>
            </a:r>
          </a:p>
        </p:txBody>
      </p:sp>
      <p:sp>
        <p:nvSpPr>
          <p:cNvPr id="78" name="四角形: 角を丸くする 77">
            <a:extLst>
              <a:ext uri="{FF2B5EF4-FFF2-40B4-BE49-F238E27FC236}">
                <a16:creationId xmlns:a16="http://schemas.microsoft.com/office/drawing/2014/main" id="{83EC6E72-BBE2-AC88-9D0B-9A971A7158F8}"/>
              </a:ext>
            </a:extLst>
          </p:cNvPr>
          <p:cNvSpPr/>
          <p:nvPr/>
        </p:nvSpPr>
        <p:spPr>
          <a:xfrm>
            <a:off x="311518" y="3724266"/>
            <a:ext cx="570736" cy="1225021"/>
          </a:xfrm>
          <a:prstGeom prst="roundRect">
            <a:avLst>
              <a:gd name="adj" fmla="val 20559"/>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b="1" dirty="0">
                <a:solidFill>
                  <a:schemeClr val="tx1">
                    <a:lumMod val="75000"/>
                    <a:lumOff val="25000"/>
                  </a:schemeClr>
                </a:solidFill>
                <a:latin typeface="メイリオ" panose="020B0604030504040204" pitchFamily="50" charset="-128"/>
                <a:ea typeface="メイリオ" panose="020B0604030504040204" pitchFamily="50" charset="-128"/>
              </a:rPr>
              <a:t>深層の課題</a:t>
            </a:r>
          </a:p>
        </p:txBody>
      </p:sp>
      <p:cxnSp>
        <p:nvCxnSpPr>
          <p:cNvPr id="79" name="直線コネクタ 78">
            <a:extLst>
              <a:ext uri="{FF2B5EF4-FFF2-40B4-BE49-F238E27FC236}">
                <a16:creationId xmlns:a16="http://schemas.microsoft.com/office/drawing/2014/main" id="{2D1BDFBF-E246-B2CC-CD33-23845F4CCDC0}"/>
              </a:ext>
            </a:extLst>
          </p:cNvPr>
          <p:cNvCxnSpPr>
            <a:cxnSpLocks/>
          </p:cNvCxnSpPr>
          <p:nvPr/>
        </p:nvCxnSpPr>
        <p:spPr>
          <a:xfrm flipH="1">
            <a:off x="610263" y="3013506"/>
            <a:ext cx="588269"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15786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6DDFB8-E9E2-2623-2C23-221345138B00}"/>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588E8D02-1BD2-AEB5-106D-231B4D334223}"/>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40</a:t>
            </a:fld>
            <a:endParaRPr lang="ja-JP" altLang="en-US" b="1" dirty="0">
              <a:solidFill>
                <a:schemeClr val="bg1"/>
              </a:solidFill>
              <a:latin typeface="メイリオ" panose="020B0604030504040204" pitchFamily="50" charset="-128"/>
            </a:endParaRPr>
          </a:p>
        </p:txBody>
      </p:sp>
      <p:sp>
        <p:nvSpPr>
          <p:cNvPr id="7" name="タイトル 1">
            <a:extLst>
              <a:ext uri="{FF2B5EF4-FFF2-40B4-BE49-F238E27FC236}">
                <a16:creationId xmlns:a16="http://schemas.microsoft.com/office/drawing/2014/main" id="{D22FB03F-EBF1-53BC-2E61-764F670F2433}"/>
              </a:ext>
            </a:extLst>
          </p:cNvPr>
          <p:cNvSpPr txBox="1">
            <a:spLocks/>
          </p:cNvSpPr>
          <p:nvPr/>
        </p:nvSpPr>
        <p:spPr>
          <a:xfrm>
            <a:off x="47328" y="54788"/>
            <a:ext cx="10972800" cy="422530"/>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流れ</a:t>
            </a:r>
            <a:endParaRPr lang="ja-JP" altLang="en-US" sz="800" b="0" dirty="0">
              <a:solidFill>
                <a:srgbClr val="C00000"/>
              </a:solidFill>
            </a:endParaRPr>
          </a:p>
        </p:txBody>
      </p:sp>
      <p:sp>
        <p:nvSpPr>
          <p:cNvPr id="4" name="Freeform 15">
            <a:extLst>
              <a:ext uri="{FF2B5EF4-FFF2-40B4-BE49-F238E27FC236}">
                <a16:creationId xmlns:a16="http://schemas.microsoft.com/office/drawing/2014/main" id="{C463F8B3-6738-C5C0-E808-D4599B7B4DD8}"/>
              </a:ext>
            </a:extLst>
          </p:cNvPr>
          <p:cNvSpPr/>
          <p:nvPr/>
        </p:nvSpPr>
        <p:spPr>
          <a:xfrm>
            <a:off x="1146356" y="1268760"/>
            <a:ext cx="2872701" cy="1052650"/>
          </a:xfrm>
          <a:custGeom>
            <a:avLst/>
            <a:gdLst/>
            <a:ahLst/>
            <a:cxnLst/>
            <a:rect l="l" t="t" r="r" b="b"/>
            <a:pathLst>
              <a:path w="1109073" h="406400">
                <a:moveTo>
                  <a:pt x="905873" y="0"/>
                </a:moveTo>
                <a:lnTo>
                  <a:pt x="0" y="0"/>
                </a:lnTo>
                <a:lnTo>
                  <a:pt x="0" y="406400"/>
                </a:lnTo>
                <a:lnTo>
                  <a:pt x="905873" y="406400"/>
                </a:lnTo>
                <a:lnTo>
                  <a:pt x="1109073" y="203200"/>
                </a:lnTo>
                <a:lnTo>
                  <a:pt x="905873" y="0"/>
                </a:lnTo>
                <a:close/>
              </a:path>
            </a:pathLst>
          </a:custGeom>
          <a:solidFill>
            <a:srgbClr val="FCF8E8"/>
          </a:solidFill>
        </p:spPr>
        <p:txBody>
          <a:bodyPr anchor="ctr"/>
          <a:lstStyle/>
          <a:p>
            <a:pPr algn="ctr"/>
            <a:r>
              <a:rPr lang="en-US" altLang="ja-JP" dirty="0">
                <a:latin typeface="メイリオ" panose="020B0604030504040204" pitchFamily="50" charset="-128"/>
                <a:ea typeface="メイリオ" panose="020B0604030504040204" pitchFamily="50" charset="-128"/>
              </a:rPr>
              <a:t>STEP1</a:t>
            </a:r>
            <a:endParaRPr lang="ja-JP" altLang="en-US" dirty="0">
              <a:latin typeface="メイリオ" panose="020B0604030504040204" pitchFamily="50" charset="-128"/>
              <a:ea typeface="メイリオ" panose="020B0604030504040204" pitchFamily="50" charset="-128"/>
            </a:endParaRPr>
          </a:p>
        </p:txBody>
      </p:sp>
      <p:sp>
        <p:nvSpPr>
          <p:cNvPr id="8" name="AutoShape 19">
            <a:extLst>
              <a:ext uri="{FF2B5EF4-FFF2-40B4-BE49-F238E27FC236}">
                <a16:creationId xmlns:a16="http://schemas.microsoft.com/office/drawing/2014/main" id="{13E29E81-E220-7735-DB83-722747319161}"/>
              </a:ext>
            </a:extLst>
          </p:cNvPr>
          <p:cNvSpPr/>
          <p:nvPr/>
        </p:nvSpPr>
        <p:spPr>
          <a:xfrm>
            <a:off x="4407052" y="1268760"/>
            <a:ext cx="0" cy="4671797"/>
          </a:xfrm>
          <a:prstGeom prst="line">
            <a:avLst/>
          </a:prstGeom>
          <a:ln w="3175" cap="flat">
            <a:solidFill>
              <a:srgbClr val="E0B92C"/>
            </a:solidFill>
            <a:prstDash val="lgDash"/>
            <a:headEnd type="none" w="sm" len="sm"/>
            <a:tailEnd type="none" w="sm" len="sm"/>
          </a:ln>
        </p:spPr>
        <p:txBody>
          <a:bodyPr/>
          <a:lstStyle/>
          <a:p>
            <a:endParaRPr lang="ja-JP" altLang="en-US" dirty="0">
              <a:latin typeface="メイリオ" panose="020B0604030504040204" pitchFamily="50" charset="-128"/>
              <a:ea typeface="メイリオ" panose="020B0604030504040204" pitchFamily="50" charset="-128"/>
            </a:endParaRPr>
          </a:p>
        </p:txBody>
      </p:sp>
      <p:sp>
        <p:nvSpPr>
          <p:cNvPr id="25" name="AutoShape 26">
            <a:extLst>
              <a:ext uri="{FF2B5EF4-FFF2-40B4-BE49-F238E27FC236}">
                <a16:creationId xmlns:a16="http://schemas.microsoft.com/office/drawing/2014/main" id="{DE053EDB-D09E-2B9D-A3BF-A9EB601B4587}"/>
              </a:ext>
            </a:extLst>
          </p:cNvPr>
          <p:cNvSpPr/>
          <p:nvPr/>
        </p:nvSpPr>
        <p:spPr>
          <a:xfrm>
            <a:off x="8116978" y="1268760"/>
            <a:ext cx="0" cy="4671797"/>
          </a:xfrm>
          <a:prstGeom prst="line">
            <a:avLst/>
          </a:prstGeom>
          <a:ln w="3175" cap="flat">
            <a:solidFill>
              <a:srgbClr val="E0B92C"/>
            </a:solidFill>
            <a:prstDash val="lgDash"/>
            <a:headEnd type="none" w="sm" len="sm"/>
            <a:tailEnd type="none" w="sm" len="sm"/>
          </a:ln>
        </p:spPr>
        <p:txBody>
          <a:bodyPr/>
          <a:lstStyle/>
          <a:p>
            <a:endParaRPr lang="ja-JP" altLang="en-US" dirty="0">
              <a:latin typeface="メイリオ" panose="020B0604030504040204" pitchFamily="50" charset="-128"/>
              <a:ea typeface="メイリオ" panose="020B0604030504040204" pitchFamily="50" charset="-128"/>
            </a:endParaRPr>
          </a:p>
        </p:txBody>
      </p:sp>
      <p:sp>
        <p:nvSpPr>
          <p:cNvPr id="57" name="Freeform 15">
            <a:extLst>
              <a:ext uri="{FF2B5EF4-FFF2-40B4-BE49-F238E27FC236}">
                <a16:creationId xmlns:a16="http://schemas.microsoft.com/office/drawing/2014/main" id="{67B8B5CC-F047-8C97-61D3-193018EF9688}"/>
              </a:ext>
            </a:extLst>
          </p:cNvPr>
          <p:cNvSpPr/>
          <p:nvPr/>
        </p:nvSpPr>
        <p:spPr>
          <a:xfrm>
            <a:off x="4841090" y="1268760"/>
            <a:ext cx="2872701" cy="1052650"/>
          </a:xfrm>
          <a:custGeom>
            <a:avLst/>
            <a:gdLst/>
            <a:ahLst/>
            <a:cxnLst/>
            <a:rect l="l" t="t" r="r" b="b"/>
            <a:pathLst>
              <a:path w="1109073" h="406400">
                <a:moveTo>
                  <a:pt x="905873" y="0"/>
                </a:moveTo>
                <a:lnTo>
                  <a:pt x="0" y="0"/>
                </a:lnTo>
                <a:lnTo>
                  <a:pt x="0" y="406400"/>
                </a:lnTo>
                <a:lnTo>
                  <a:pt x="905873" y="406400"/>
                </a:lnTo>
                <a:lnTo>
                  <a:pt x="1109073" y="203200"/>
                </a:lnTo>
                <a:lnTo>
                  <a:pt x="905873" y="0"/>
                </a:lnTo>
                <a:close/>
              </a:path>
            </a:pathLst>
          </a:custGeom>
          <a:solidFill>
            <a:srgbClr val="F3E4AF"/>
          </a:solidFill>
        </p:spPr>
        <p:txBody>
          <a:bodyPr anchor="ctr"/>
          <a:lstStyle/>
          <a:p>
            <a:pPr algn="ctr"/>
            <a:r>
              <a:rPr lang="en-US" altLang="ja-JP" dirty="0">
                <a:latin typeface="メイリオ" panose="020B0604030504040204" pitchFamily="50" charset="-128"/>
                <a:ea typeface="メイリオ" panose="020B0604030504040204" pitchFamily="50" charset="-128"/>
              </a:rPr>
              <a:t>STEP2</a:t>
            </a:r>
            <a:endParaRPr lang="ja-JP" altLang="en-US" dirty="0">
              <a:latin typeface="メイリオ" panose="020B0604030504040204" pitchFamily="50" charset="-128"/>
              <a:ea typeface="メイリオ" panose="020B0604030504040204" pitchFamily="50" charset="-128"/>
            </a:endParaRPr>
          </a:p>
        </p:txBody>
      </p:sp>
      <p:sp>
        <p:nvSpPr>
          <p:cNvPr id="58" name="Freeform 15">
            <a:extLst>
              <a:ext uri="{FF2B5EF4-FFF2-40B4-BE49-F238E27FC236}">
                <a16:creationId xmlns:a16="http://schemas.microsoft.com/office/drawing/2014/main" id="{1068B488-AAA2-B3C3-898C-EF5DD70EBBD8}"/>
              </a:ext>
            </a:extLst>
          </p:cNvPr>
          <p:cNvSpPr/>
          <p:nvPr/>
        </p:nvSpPr>
        <p:spPr>
          <a:xfrm>
            <a:off x="8558831" y="1268760"/>
            <a:ext cx="2872701" cy="1052650"/>
          </a:xfrm>
          <a:custGeom>
            <a:avLst/>
            <a:gdLst/>
            <a:ahLst/>
            <a:cxnLst/>
            <a:rect l="l" t="t" r="r" b="b"/>
            <a:pathLst>
              <a:path w="1109073" h="406400">
                <a:moveTo>
                  <a:pt x="905873" y="0"/>
                </a:moveTo>
                <a:lnTo>
                  <a:pt x="0" y="0"/>
                </a:lnTo>
                <a:lnTo>
                  <a:pt x="0" y="406400"/>
                </a:lnTo>
                <a:lnTo>
                  <a:pt x="905873" y="406400"/>
                </a:lnTo>
                <a:lnTo>
                  <a:pt x="1109073" y="203200"/>
                </a:lnTo>
                <a:lnTo>
                  <a:pt x="905873" y="0"/>
                </a:lnTo>
                <a:close/>
              </a:path>
            </a:pathLst>
          </a:custGeom>
          <a:solidFill>
            <a:srgbClr val="E0B92C"/>
          </a:solidFill>
        </p:spPr>
        <p:txBody>
          <a:bodyPr anchor="ctr"/>
          <a:lstStyle/>
          <a:p>
            <a:pPr algn="ctr"/>
            <a:r>
              <a:rPr lang="en-US" altLang="ja-JP" dirty="0">
                <a:latin typeface="メイリオ" panose="020B0604030504040204" pitchFamily="50" charset="-128"/>
                <a:ea typeface="メイリオ" panose="020B0604030504040204" pitchFamily="50" charset="-128"/>
              </a:rPr>
              <a:t>STEP3</a:t>
            </a:r>
            <a:endParaRPr lang="ja-JP" altLang="en-US" dirty="0">
              <a:latin typeface="メイリオ" panose="020B0604030504040204" pitchFamily="50" charset="-128"/>
              <a:ea typeface="メイリオ" panose="020B0604030504040204" pitchFamily="50" charset="-128"/>
            </a:endParaRPr>
          </a:p>
        </p:txBody>
      </p:sp>
      <p:sp>
        <p:nvSpPr>
          <p:cNvPr id="59" name="正方形/長方形 58">
            <a:extLst>
              <a:ext uri="{FF2B5EF4-FFF2-40B4-BE49-F238E27FC236}">
                <a16:creationId xmlns:a16="http://schemas.microsoft.com/office/drawing/2014/main" id="{0E7C32CA-E352-0203-8140-BFF5FE573507}"/>
              </a:ext>
            </a:extLst>
          </p:cNvPr>
          <p:cNvSpPr/>
          <p:nvPr/>
        </p:nvSpPr>
        <p:spPr>
          <a:xfrm>
            <a:off x="1055440" y="2702794"/>
            <a:ext cx="2872700" cy="369332"/>
          </a:xfrm>
          <a:prstGeom prst="rect">
            <a:avLst/>
          </a:prstGeom>
        </p:spPr>
        <p:txBody>
          <a:bodyPr wrap="square">
            <a:spAutoFit/>
          </a:bodyPr>
          <a:lstStyle/>
          <a:p>
            <a:pPr algn="ctr">
              <a:spcBef>
                <a:spcPts val="400"/>
              </a:spcBef>
              <a:spcAft>
                <a:spcPts val="400"/>
              </a:spcAft>
            </a:pPr>
            <a:r>
              <a:rPr lang="ja-JP" altLang="en-US"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a:t>
            </a:r>
            <a:endParaRPr lang="en-US" altLang="ja-JP"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60" name="正方形/長方形 59">
            <a:extLst>
              <a:ext uri="{FF2B5EF4-FFF2-40B4-BE49-F238E27FC236}">
                <a16:creationId xmlns:a16="http://schemas.microsoft.com/office/drawing/2014/main" id="{0E116AB9-D6AE-0F93-7AD9-DA391888A700}"/>
              </a:ext>
            </a:extLst>
          </p:cNvPr>
          <p:cNvSpPr/>
          <p:nvPr/>
        </p:nvSpPr>
        <p:spPr>
          <a:xfrm>
            <a:off x="1055440" y="3267630"/>
            <a:ext cx="2872700" cy="2650726"/>
          </a:xfrm>
          <a:prstGeom prst="rect">
            <a:avLst/>
          </a:prstGeom>
        </p:spPr>
        <p:txBody>
          <a:bodyPr wrap="square">
            <a:spAutoFit/>
          </a:bodyPr>
          <a:lstStyle/>
          <a:p>
            <a:pPr>
              <a:lnSpc>
                <a:spcPct val="150000"/>
              </a:lnSpc>
              <a:spcBef>
                <a:spcPts val="400"/>
              </a:spcBef>
              <a:spcAft>
                <a:spcPts val="400"/>
              </a:spcAft>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61" name="正方形/長方形 60">
            <a:extLst>
              <a:ext uri="{FF2B5EF4-FFF2-40B4-BE49-F238E27FC236}">
                <a16:creationId xmlns:a16="http://schemas.microsoft.com/office/drawing/2014/main" id="{D3E6776B-EA95-884F-2BCC-2ED5B8A1DA66}"/>
              </a:ext>
            </a:extLst>
          </p:cNvPr>
          <p:cNvSpPr/>
          <p:nvPr/>
        </p:nvSpPr>
        <p:spPr>
          <a:xfrm>
            <a:off x="4840148" y="3267630"/>
            <a:ext cx="2872700" cy="2650726"/>
          </a:xfrm>
          <a:prstGeom prst="rect">
            <a:avLst/>
          </a:prstGeom>
        </p:spPr>
        <p:txBody>
          <a:bodyPr wrap="square">
            <a:spAutoFit/>
          </a:bodyPr>
          <a:lstStyle/>
          <a:p>
            <a:pPr>
              <a:lnSpc>
                <a:spcPct val="150000"/>
              </a:lnSpc>
              <a:spcBef>
                <a:spcPts val="400"/>
              </a:spcBef>
              <a:spcAft>
                <a:spcPts val="400"/>
              </a:spcAft>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62" name="正方形/長方形 61">
            <a:extLst>
              <a:ext uri="{FF2B5EF4-FFF2-40B4-BE49-F238E27FC236}">
                <a16:creationId xmlns:a16="http://schemas.microsoft.com/office/drawing/2014/main" id="{750280C3-46E6-4266-45D5-C88FB93D2FC0}"/>
              </a:ext>
            </a:extLst>
          </p:cNvPr>
          <p:cNvSpPr/>
          <p:nvPr/>
        </p:nvSpPr>
        <p:spPr>
          <a:xfrm>
            <a:off x="8558832" y="3267630"/>
            <a:ext cx="2872700" cy="2650726"/>
          </a:xfrm>
          <a:prstGeom prst="rect">
            <a:avLst/>
          </a:prstGeom>
        </p:spPr>
        <p:txBody>
          <a:bodyPr wrap="square">
            <a:spAutoFit/>
          </a:bodyPr>
          <a:lstStyle/>
          <a:p>
            <a:pPr>
              <a:lnSpc>
                <a:spcPct val="150000"/>
              </a:lnSpc>
              <a:spcBef>
                <a:spcPts val="400"/>
              </a:spcBef>
              <a:spcAft>
                <a:spcPts val="400"/>
              </a:spcAft>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63" name="正方形/長方形 62">
            <a:extLst>
              <a:ext uri="{FF2B5EF4-FFF2-40B4-BE49-F238E27FC236}">
                <a16:creationId xmlns:a16="http://schemas.microsoft.com/office/drawing/2014/main" id="{593A060C-F44C-212C-23ED-DA99576D734F}"/>
              </a:ext>
            </a:extLst>
          </p:cNvPr>
          <p:cNvSpPr/>
          <p:nvPr/>
        </p:nvSpPr>
        <p:spPr>
          <a:xfrm>
            <a:off x="4912249" y="2702794"/>
            <a:ext cx="2872700" cy="369332"/>
          </a:xfrm>
          <a:prstGeom prst="rect">
            <a:avLst/>
          </a:prstGeom>
        </p:spPr>
        <p:txBody>
          <a:bodyPr wrap="square">
            <a:spAutoFit/>
          </a:bodyPr>
          <a:lstStyle/>
          <a:p>
            <a:pPr algn="ctr">
              <a:spcBef>
                <a:spcPts val="400"/>
              </a:spcBef>
              <a:spcAft>
                <a:spcPts val="400"/>
              </a:spcAft>
            </a:pPr>
            <a:r>
              <a:rPr lang="ja-JP" altLang="en-US"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a:t>
            </a:r>
            <a:endParaRPr lang="en-US" altLang="ja-JP"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64" name="正方形/長方形 63">
            <a:extLst>
              <a:ext uri="{FF2B5EF4-FFF2-40B4-BE49-F238E27FC236}">
                <a16:creationId xmlns:a16="http://schemas.microsoft.com/office/drawing/2014/main" id="{16BA8F1A-68EC-56B2-A675-C84AADBE1019}"/>
              </a:ext>
            </a:extLst>
          </p:cNvPr>
          <p:cNvSpPr/>
          <p:nvPr/>
        </p:nvSpPr>
        <p:spPr>
          <a:xfrm>
            <a:off x="8558831" y="2702794"/>
            <a:ext cx="2872700" cy="369332"/>
          </a:xfrm>
          <a:prstGeom prst="rect">
            <a:avLst/>
          </a:prstGeom>
        </p:spPr>
        <p:txBody>
          <a:bodyPr wrap="square">
            <a:spAutoFit/>
          </a:bodyPr>
          <a:lstStyle/>
          <a:p>
            <a:pPr algn="ctr">
              <a:spcBef>
                <a:spcPts val="400"/>
              </a:spcBef>
              <a:spcAft>
                <a:spcPts val="400"/>
              </a:spcAft>
            </a:pPr>
            <a:r>
              <a:rPr lang="ja-JP" altLang="en-US"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a:t>
            </a:r>
            <a:endParaRPr lang="en-US" altLang="ja-JP"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0130430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ED69AD-C897-5C9D-0700-ED22FD5A2091}"/>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5A2D2D00-2228-D6AE-EE97-A5840A26F6A9}"/>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41</a:t>
            </a:fld>
            <a:endParaRPr lang="ja-JP" altLang="en-US" b="1" dirty="0">
              <a:solidFill>
                <a:schemeClr val="bg1"/>
              </a:solidFill>
              <a:latin typeface="メイリオ" panose="020B0604030504040204" pitchFamily="50" charset="-128"/>
            </a:endParaRPr>
          </a:p>
        </p:txBody>
      </p:sp>
      <p:sp>
        <p:nvSpPr>
          <p:cNvPr id="7" name="タイトル 1">
            <a:extLst>
              <a:ext uri="{FF2B5EF4-FFF2-40B4-BE49-F238E27FC236}">
                <a16:creationId xmlns:a16="http://schemas.microsoft.com/office/drawing/2014/main" id="{410623E5-38E8-7D8F-816B-186A6173DEF6}"/>
              </a:ext>
            </a:extLst>
          </p:cNvPr>
          <p:cNvSpPr txBox="1">
            <a:spLocks/>
          </p:cNvSpPr>
          <p:nvPr/>
        </p:nvSpPr>
        <p:spPr>
          <a:xfrm>
            <a:off x="47328" y="54788"/>
            <a:ext cx="10972800" cy="422530"/>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スケジュール</a:t>
            </a:r>
            <a:endParaRPr lang="ja-JP" altLang="en-US" sz="800" b="0" dirty="0">
              <a:solidFill>
                <a:srgbClr val="C00000"/>
              </a:solidFill>
            </a:endParaRPr>
          </a:p>
        </p:txBody>
      </p:sp>
      <p:sp>
        <p:nvSpPr>
          <p:cNvPr id="2" name="四角形: 角を丸くする 1">
            <a:extLst>
              <a:ext uri="{FF2B5EF4-FFF2-40B4-BE49-F238E27FC236}">
                <a16:creationId xmlns:a16="http://schemas.microsoft.com/office/drawing/2014/main" id="{88B3B905-99E0-27EF-B6ED-AF8A9EAA0D9A}"/>
              </a:ext>
            </a:extLst>
          </p:cNvPr>
          <p:cNvSpPr/>
          <p:nvPr/>
        </p:nvSpPr>
        <p:spPr>
          <a:xfrm>
            <a:off x="477732" y="2219005"/>
            <a:ext cx="11234883" cy="488529"/>
          </a:xfrm>
          <a:prstGeom prst="roundRect">
            <a:avLst>
              <a:gd name="adj" fmla="val 0"/>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4" name="テキスト ボックス 3">
            <a:extLst>
              <a:ext uri="{FF2B5EF4-FFF2-40B4-BE49-F238E27FC236}">
                <a16:creationId xmlns:a16="http://schemas.microsoft.com/office/drawing/2014/main" id="{F52500BA-3039-10CE-C012-09B814F456AD}"/>
              </a:ext>
            </a:extLst>
          </p:cNvPr>
          <p:cNvSpPr txBox="1"/>
          <p:nvPr/>
        </p:nvSpPr>
        <p:spPr>
          <a:xfrm>
            <a:off x="477739" y="3566358"/>
            <a:ext cx="1123484" cy="301173"/>
          </a:xfrm>
          <a:prstGeom prst="rect">
            <a:avLst/>
          </a:prstGeom>
          <a:noFill/>
        </p:spPr>
        <p:txBody>
          <a:bodyPr wrap="square" rtlCol="0">
            <a:spAutoFit/>
          </a:bodyPr>
          <a:lstStyle/>
          <a:p>
            <a:pPr algn="ctr">
              <a:lnSpc>
                <a:spcPct val="150000"/>
              </a:lnSpc>
            </a:pPr>
            <a:r>
              <a:rPr lang="ja-JP" altLang="en-US" sz="1000" b="1" i="0" u="none" strike="noStrike" baseline="0" dirty="0">
                <a:solidFill>
                  <a:schemeClr val="tx1">
                    <a:lumMod val="75000"/>
                    <a:lumOff val="25000"/>
                  </a:schemeClr>
                </a:solidFill>
                <a:latin typeface="メイリオ" panose="020B0604030504040204" pitchFamily="50" charset="-128"/>
                <a:ea typeface="メイリオ" panose="020B0604030504040204" pitchFamily="50" charset="-128"/>
              </a:rPr>
              <a:t>ディレクター</a:t>
            </a:r>
          </a:p>
        </p:txBody>
      </p:sp>
      <p:grpSp>
        <p:nvGrpSpPr>
          <p:cNvPr id="5" name="グループ化 4">
            <a:extLst>
              <a:ext uri="{FF2B5EF4-FFF2-40B4-BE49-F238E27FC236}">
                <a16:creationId xmlns:a16="http://schemas.microsoft.com/office/drawing/2014/main" id="{A7F76AE0-EA33-E81E-C5A0-12BD84F43654}"/>
              </a:ext>
            </a:extLst>
          </p:cNvPr>
          <p:cNvGrpSpPr/>
          <p:nvPr/>
        </p:nvGrpSpPr>
        <p:grpSpPr>
          <a:xfrm>
            <a:off x="801890" y="3871800"/>
            <a:ext cx="475182" cy="553930"/>
            <a:chOff x="5307718" y="1608551"/>
            <a:chExt cx="1440182" cy="1678852"/>
          </a:xfrm>
          <a:solidFill>
            <a:srgbClr val="7D963C"/>
          </a:solidFill>
        </p:grpSpPr>
        <p:sp>
          <p:nvSpPr>
            <p:cNvPr id="6" name="楕円 5">
              <a:extLst>
                <a:ext uri="{FF2B5EF4-FFF2-40B4-BE49-F238E27FC236}">
                  <a16:creationId xmlns:a16="http://schemas.microsoft.com/office/drawing/2014/main" id="{A1343F39-B40F-BEBC-9969-260324AB6244}"/>
                </a:ext>
              </a:extLst>
            </p:cNvPr>
            <p:cNvSpPr/>
            <p:nvPr/>
          </p:nvSpPr>
          <p:spPr>
            <a:xfrm>
              <a:off x="5595439" y="1608551"/>
              <a:ext cx="864718" cy="864718"/>
            </a:xfrm>
            <a:prstGeom prst="ellipse">
              <a:avLst/>
            </a:prstGeom>
            <a:solidFill>
              <a:srgbClr val="BF9A16"/>
            </a:solidFill>
            <a:ln>
              <a:noFill/>
            </a:ln>
            <a:effectLst>
              <a:outerShdw blurRad="254000" dist="38100" dir="5400000" algn="t" rotWithShape="0">
                <a:schemeClr val="bg1">
                  <a:lumMod val="8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8" name="楕円 33">
              <a:extLst>
                <a:ext uri="{FF2B5EF4-FFF2-40B4-BE49-F238E27FC236}">
                  <a16:creationId xmlns:a16="http://schemas.microsoft.com/office/drawing/2014/main" id="{9D4C68D4-89D2-CA6F-F355-8B2E52C13D62}"/>
                </a:ext>
              </a:extLst>
            </p:cNvPr>
            <p:cNvSpPr/>
            <p:nvPr/>
          </p:nvSpPr>
          <p:spPr>
            <a:xfrm rot="16200000">
              <a:off x="5674124" y="2213627"/>
              <a:ext cx="707370" cy="1440182"/>
            </a:xfrm>
            <a:custGeom>
              <a:avLst/>
              <a:gdLst>
                <a:gd name="connsiteX0" fmla="*/ 0 w 943849"/>
                <a:gd name="connsiteY0" fmla="*/ 471925 h 943849"/>
                <a:gd name="connsiteX1" fmla="*/ 471925 w 943849"/>
                <a:gd name="connsiteY1" fmla="*/ 0 h 943849"/>
                <a:gd name="connsiteX2" fmla="*/ 943850 w 943849"/>
                <a:gd name="connsiteY2" fmla="*/ 471925 h 943849"/>
                <a:gd name="connsiteX3" fmla="*/ 471925 w 943849"/>
                <a:gd name="connsiteY3" fmla="*/ 943850 h 943849"/>
                <a:gd name="connsiteX4" fmla="*/ 0 w 943849"/>
                <a:gd name="connsiteY4" fmla="*/ 471925 h 943849"/>
                <a:gd name="connsiteX0" fmla="*/ 0 w 707367"/>
                <a:gd name="connsiteY0" fmla="*/ 487714 h 943898"/>
                <a:gd name="connsiteX1" fmla="*/ 235442 w 707367"/>
                <a:gd name="connsiteY1" fmla="*/ 23 h 943898"/>
                <a:gd name="connsiteX2" fmla="*/ 707367 w 707367"/>
                <a:gd name="connsiteY2" fmla="*/ 471948 h 943898"/>
                <a:gd name="connsiteX3" fmla="*/ 235442 w 707367"/>
                <a:gd name="connsiteY3" fmla="*/ 943873 h 943898"/>
                <a:gd name="connsiteX4" fmla="*/ 0 w 707367"/>
                <a:gd name="connsiteY4" fmla="*/ 487714 h 943898"/>
                <a:gd name="connsiteX0" fmla="*/ 0 w 707370"/>
                <a:gd name="connsiteY0" fmla="*/ 456188 h 943898"/>
                <a:gd name="connsiteX1" fmla="*/ 235445 w 707370"/>
                <a:gd name="connsiteY1" fmla="*/ 25 h 943898"/>
                <a:gd name="connsiteX2" fmla="*/ 707370 w 707370"/>
                <a:gd name="connsiteY2" fmla="*/ 471950 h 943898"/>
                <a:gd name="connsiteX3" fmla="*/ 235445 w 707370"/>
                <a:gd name="connsiteY3" fmla="*/ 943875 h 943898"/>
                <a:gd name="connsiteX4" fmla="*/ 0 w 707370"/>
                <a:gd name="connsiteY4" fmla="*/ 456188 h 943898"/>
                <a:gd name="connsiteX0" fmla="*/ 0 w 707370"/>
                <a:gd name="connsiteY0" fmla="*/ 456188 h 943912"/>
                <a:gd name="connsiteX1" fmla="*/ 235445 w 707370"/>
                <a:gd name="connsiteY1" fmla="*/ 25 h 943912"/>
                <a:gd name="connsiteX2" fmla="*/ 707370 w 707370"/>
                <a:gd name="connsiteY2" fmla="*/ 471950 h 943912"/>
                <a:gd name="connsiteX3" fmla="*/ 235445 w 707370"/>
                <a:gd name="connsiteY3" fmla="*/ 943875 h 943912"/>
                <a:gd name="connsiteX4" fmla="*/ 0 w 707370"/>
                <a:gd name="connsiteY4" fmla="*/ 456188 h 943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7370" h="943912">
                  <a:moveTo>
                    <a:pt x="0" y="456188"/>
                  </a:moveTo>
                  <a:cubicBezTo>
                    <a:pt x="0" y="195551"/>
                    <a:pt x="117550" y="-2602"/>
                    <a:pt x="235445" y="25"/>
                  </a:cubicBezTo>
                  <a:cubicBezTo>
                    <a:pt x="353340" y="2652"/>
                    <a:pt x="707371" y="133815"/>
                    <a:pt x="707370" y="471950"/>
                  </a:cubicBezTo>
                  <a:cubicBezTo>
                    <a:pt x="707369" y="810085"/>
                    <a:pt x="353340" y="946502"/>
                    <a:pt x="235445" y="943875"/>
                  </a:cubicBezTo>
                  <a:cubicBezTo>
                    <a:pt x="117550" y="941248"/>
                    <a:pt x="0" y="716825"/>
                    <a:pt x="0" y="456188"/>
                  </a:cubicBezTo>
                  <a:close/>
                </a:path>
              </a:pathLst>
            </a:custGeom>
            <a:solidFill>
              <a:srgbClr val="BF9A16"/>
            </a:solidFill>
            <a:ln>
              <a:noFill/>
            </a:ln>
            <a:effectLst>
              <a:outerShdw blurRad="254000" dist="38100" dir="5400000" algn="t" rotWithShape="0">
                <a:schemeClr val="bg1">
                  <a:lumMod val="8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grpSp>
      <p:sp>
        <p:nvSpPr>
          <p:cNvPr id="11" name="テキスト ボックス 10">
            <a:extLst>
              <a:ext uri="{FF2B5EF4-FFF2-40B4-BE49-F238E27FC236}">
                <a16:creationId xmlns:a16="http://schemas.microsoft.com/office/drawing/2014/main" id="{E2914948-45A3-C4DD-126D-47640B85648E}"/>
              </a:ext>
            </a:extLst>
          </p:cNvPr>
          <p:cNvSpPr txBox="1"/>
          <p:nvPr/>
        </p:nvSpPr>
        <p:spPr>
          <a:xfrm>
            <a:off x="477741" y="2654087"/>
            <a:ext cx="1123481" cy="301173"/>
          </a:xfrm>
          <a:prstGeom prst="rect">
            <a:avLst/>
          </a:prstGeom>
          <a:noFill/>
        </p:spPr>
        <p:txBody>
          <a:bodyPr wrap="square" rtlCol="0">
            <a:spAutoFit/>
          </a:bodyPr>
          <a:lstStyle/>
          <a:p>
            <a:pPr algn="ctr">
              <a:lnSpc>
                <a:spcPct val="150000"/>
              </a:lnSpc>
            </a:pPr>
            <a:r>
              <a:rPr lang="ja-JP" altLang="en-US" sz="1000" b="1" i="0" u="none" strike="noStrike" baseline="0" dirty="0">
                <a:solidFill>
                  <a:schemeClr val="tx1">
                    <a:lumMod val="75000"/>
                    <a:lumOff val="25000"/>
                  </a:schemeClr>
                </a:solidFill>
                <a:latin typeface="メイリオ" panose="020B0604030504040204" pitchFamily="50" charset="-128"/>
                <a:ea typeface="メイリオ" panose="020B0604030504040204" pitchFamily="50" charset="-128"/>
              </a:rPr>
              <a:t>お客様</a:t>
            </a:r>
          </a:p>
        </p:txBody>
      </p:sp>
      <p:grpSp>
        <p:nvGrpSpPr>
          <p:cNvPr id="12" name="グループ化 11">
            <a:extLst>
              <a:ext uri="{FF2B5EF4-FFF2-40B4-BE49-F238E27FC236}">
                <a16:creationId xmlns:a16="http://schemas.microsoft.com/office/drawing/2014/main" id="{0A0CECBD-9578-D7F9-E108-7EB34DECFC0A}"/>
              </a:ext>
            </a:extLst>
          </p:cNvPr>
          <p:cNvGrpSpPr/>
          <p:nvPr/>
        </p:nvGrpSpPr>
        <p:grpSpPr>
          <a:xfrm>
            <a:off x="801890" y="2959529"/>
            <a:ext cx="475182" cy="553930"/>
            <a:chOff x="5307718" y="1608551"/>
            <a:chExt cx="1440182" cy="1678852"/>
          </a:xfrm>
          <a:solidFill>
            <a:schemeClr val="accent4">
              <a:lumMod val="75000"/>
            </a:schemeClr>
          </a:solidFill>
        </p:grpSpPr>
        <p:sp>
          <p:nvSpPr>
            <p:cNvPr id="13" name="楕円 12">
              <a:extLst>
                <a:ext uri="{FF2B5EF4-FFF2-40B4-BE49-F238E27FC236}">
                  <a16:creationId xmlns:a16="http://schemas.microsoft.com/office/drawing/2014/main" id="{C59B3EBE-80FA-8128-E267-A48639CCFB61}"/>
                </a:ext>
              </a:extLst>
            </p:cNvPr>
            <p:cNvSpPr/>
            <p:nvPr/>
          </p:nvSpPr>
          <p:spPr>
            <a:xfrm>
              <a:off x="5595439" y="1608551"/>
              <a:ext cx="864718" cy="864718"/>
            </a:xfrm>
            <a:prstGeom prst="ellipse">
              <a:avLst/>
            </a:prstGeom>
            <a:grpFill/>
            <a:ln>
              <a:noFill/>
            </a:ln>
            <a:effectLst>
              <a:outerShdw blurRad="254000" dist="38100" dir="5400000" algn="t" rotWithShape="0">
                <a:schemeClr val="bg1">
                  <a:lumMod val="8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4" name="楕円 33">
              <a:extLst>
                <a:ext uri="{FF2B5EF4-FFF2-40B4-BE49-F238E27FC236}">
                  <a16:creationId xmlns:a16="http://schemas.microsoft.com/office/drawing/2014/main" id="{697147FE-CE24-B05A-FFBC-3DCB7CD4F480}"/>
                </a:ext>
              </a:extLst>
            </p:cNvPr>
            <p:cNvSpPr/>
            <p:nvPr/>
          </p:nvSpPr>
          <p:spPr>
            <a:xfrm rot="16200000">
              <a:off x="5674124" y="2213627"/>
              <a:ext cx="707370" cy="1440182"/>
            </a:xfrm>
            <a:custGeom>
              <a:avLst/>
              <a:gdLst>
                <a:gd name="connsiteX0" fmla="*/ 0 w 943849"/>
                <a:gd name="connsiteY0" fmla="*/ 471925 h 943849"/>
                <a:gd name="connsiteX1" fmla="*/ 471925 w 943849"/>
                <a:gd name="connsiteY1" fmla="*/ 0 h 943849"/>
                <a:gd name="connsiteX2" fmla="*/ 943850 w 943849"/>
                <a:gd name="connsiteY2" fmla="*/ 471925 h 943849"/>
                <a:gd name="connsiteX3" fmla="*/ 471925 w 943849"/>
                <a:gd name="connsiteY3" fmla="*/ 943850 h 943849"/>
                <a:gd name="connsiteX4" fmla="*/ 0 w 943849"/>
                <a:gd name="connsiteY4" fmla="*/ 471925 h 943849"/>
                <a:gd name="connsiteX0" fmla="*/ 0 w 707367"/>
                <a:gd name="connsiteY0" fmla="*/ 487714 h 943898"/>
                <a:gd name="connsiteX1" fmla="*/ 235442 w 707367"/>
                <a:gd name="connsiteY1" fmla="*/ 23 h 943898"/>
                <a:gd name="connsiteX2" fmla="*/ 707367 w 707367"/>
                <a:gd name="connsiteY2" fmla="*/ 471948 h 943898"/>
                <a:gd name="connsiteX3" fmla="*/ 235442 w 707367"/>
                <a:gd name="connsiteY3" fmla="*/ 943873 h 943898"/>
                <a:gd name="connsiteX4" fmla="*/ 0 w 707367"/>
                <a:gd name="connsiteY4" fmla="*/ 487714 h 943898"/>
                <a:gd name="connsiteX0" fmla="*/ 0 w 707370"/>
                <a:gd name="connsiteY0" fmla="*/ 456188 h 943898"/>
                <a:gd name="connsiteX1" fmla="*/ 235445 w 707370"/>
                <a:gd name="connsiteY1" fmla="*/ 25 h 943898"/>
                <a:gd name="connsiteX2" fmla="*/ 707370 w 707370"/>
                <a:gd name="connsiteY2" fmla="*/ 471950 h 943898"/>
                <a:gd name="connsiteX3" fmla="*/ 235445 w 707370"/>
                <a:gd name="connsiteY3" fmla="*/ 943875 h 943898"/>
                <a:gd name="connsiteX4" fmla="*/ 0 w 707370"/>
                <a:gd name="connsiteY4" fmla="*/ 456188 h 943898"/>
                <a:gd name="connsiteX0" fmla="*/ 0 w 707370"/>
                <a:gd name="connsiteY0" fmla="*/ 456188 h 943912"/>
                <a:gd name="connsiteX1" fmla="*/ 235445 w 707370"/>
                <a:gd name="connsiteY1" fmla="*/ 25 h 943912"/>
                <a:gd name="connsiteX2" fmla="*/ 707370 w 707370"/>
                <a:gd name="connsiteY2" fmla="*/ 471950 h 943912"/>
                <a:gd name="connsiteX3" fmla="*/ 235445 w 707370"/>
                <a:gd name="connsiteY3" fmla="*/ 943875 h 943912"/>
                <a:gd name="connsiteX4" fmla="*/ 0 w 707370"/>
                <a:gd name="connsiteY4" fmla="*/ 456188 h 943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7370" h="943912">
                  <a:moveTo>
                    <a:pt x="0" y="456188"/>
                  </a:moveTo>
                  <a:cubicBezTo>
                    <a:pt x="0" y="195551"/>
                    <a:pt x="117550" y="-2602"/>
                    <a:pt x="235445" y="25"/>
                  </a:cubicBezTo>
                  <a:cubicBezTo>
                    <a:pt x="353340" y="2652"/>
                    <a:pt x="707371" y="133815"/>
                    <a:pt x="707370" y="471950"/>
                  </a:cubicBezTo>
                  <a:cubicBezTo>
                    <a:pt x="707369" y="810085"/>
                    <a:pt x="353340" y="946502"/>
                    <a:pt x="235445" y="943875"/>
                  </a:cubicBezTo>
                  <a:cubicBezTo>
                    <a:pt x="117550" y="941248"/>
                    <a:pt x="0" y="716825"/>
                    <a:pt x="0" y="456188"/>
                  </a:cubicBezTo>
                  <a:close/>
                </a:path>
              </a:pathLst>
            </a:custGeom>
            <a:grpFill/>
            <a:ln>
              <a:noFill/>
            </a:ln>
            <a:effectLst>
              <a:outerShdw blurRad="254000" dist="38100" dir="5400000" algn="t" rotWithShape="0">
                <a:schemeClr val="bg1">
                  <a:lumMod val="8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grpSp>
      <p:grpSp>
        <p:nvGrpSpPr>
          <p:cNvPr id="23" name="グループ化 22">
            <a:extLst>
              <a:ext uri="{FF2B5EF4-FFF2-40B4-BE49-F238E27FC236}">
                <a16:creationId xmlns:a16="http://schemas.microsoft.com/office/drawing/2014/main" id="{D4597C18-88C9-5E0C-EF27-394673160615}"/>
              </a:ext>
            </a:extLst>
          </p:cNvPr>
          <p:cNvGrpSpPr/>
          <p:nvPr/>
        </p:nvGrpSpPr>
        <p:grpSpPr>
          <a:xfrm>
            <a:off x="803286" y="4729997"/>
            <a:ext cx="472391" cy="550676"/>
            <a:chOff x="5307718" y="1608551"/>
            <a:chExt cx="1440182" cy="1678852"/>
          </a:xfrm>
          <a:solidFill>
            <a:schemeClr val="bg1"/>
          </a:solidFill>
        </p:grpSpPr>
        <p:sp>
          <p:nvSpPr>
            <p:cNvPr id="24" name="楕円 23">
              <a:extLst>
                <a:ext uri="{FF2B5EF4-FFF2-40B4-BE49-F238E27FC236}">
                  <a16:creationId xmlns:a16="http://schemas.microsoft.com/office/drawing/2014/main" id="{E1A6EA8C-3F9F-0A63-E49B-0FBBF3A6659C}"/>
                </a:ext>
              </a:extLst>
            </p:cNvPr>
            <p:cNvSpPr/>
            <p:nvPr/>
          </p:nvSpPr>
          <p:spPr>
            <a:xfrm>
              <a:off x="5595439" y="1608551"/>
              <a:ext cx="864718" cy="864718"/>
            </a:xfrm>
            <a:prstGeom prst="ellipse">
              <a:avLst/>
            </a:prstGeom>
            <a:grpFill/>
            <a:ln>
              <a:solidFill>
                <a:srgbClr val="BF9A16"/>
              </a:solidFill>
            </a:ln>
            <a:effectLst>
              <a:outerShdw blurRad="254000" dist="38100" dir="5400000" algn="t" rotWithShape="0">
                <a:schemeClr val="bg1">
                  <a:lumMod val="8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25" name="楕円 33">
              <a:extLst>
                <a:ext uri="{FF2B5EF4-FFF2-40B4-BE49-F238E27FC236}">
                  <a16:creationId xmlns:a16="http://schemas.microsoft.com/office/drawing/2014/main" id="{72936B20-1A96-FC99-240D-6B9DFFEB950D}"/>
                </a:ext>
              </a:extLst>
            </p:cNvPr>
            <p:cNvSpPr/>
            <p:nvPr/>
          </p:nvSpPr>
          <p:spPr>
            <a:xfrm rot="16200000">
              <a:off x="5674124" y="2213627"/>
              <a:ext cx="707370" cy="1440182"/>
            </a:xfrm>
            <a:custGeom>
              <a:avLst/>
              <a:gdLst>
                <a:gd name="connsiteX0" fmla="*/ 0 w 943849"/>
                <a:gd name="connsiteY0" fmla="*/ 471925 h 943849"/>
                <a:gd name="connsiteX1" fmla="*/ 471925 w 943849"/>
                <a:gd name="connsiteY1" fmla="*/ 0 h 943849"/>
                <a:gd name="connsiteX2" fmla="*/ 943850 w 943849"/>
                <a:gd name="connsiteY2" fmla="*/ 471925 h 943849"/>
                <a:gd name="connsiteX3" fmla="*/ 471925 w 943849"/>
                <a:gd name="connsiteY3" fmla="*/ 943850 h 943849"/>
                <a:gd name="connsiteX4" fmla="*/ 0 w 943849"/>
                <a:gd name="connsiteY4" fmla="*/ 471925 h 943849"/>
                <a:gd name="connsiteX0" fmla="*/ 0 w 707367"/>
                <a:gd name="connsiteY0" fmla="*/ 487714 h 943898"/>
                <a:gd name="connsiteX1" fmla="*/ 235442 w 707367"/>
                <a:gd name="connsiteY1" fmla="*/ 23 h 943898"/>
                <a:gd name="connsiteX2" fmla="*/ 707367 w 707367"/>
                <a:gd name="connsiteY2" fmla="*/ 471948 h 943898"/>
                <a:gd name="connsiteX3" fmla="*/ 235442 w 707367"/>
                <a:gd name="connsiteY3" fmla="*/ 943873 h 943898"/>
                <a:gd name="connsiteX4" fmla="*/ 0 w 707367"/>
                <a:gd name="connsiteY4" fmla="*/ 487714 h 943898"/>
                <a:gd name="connsiteX0" fmla="*/ 0 w 707370"/>
                <a:gd name="connsiteY0" fmla="*/ 456188 h 943898"/>
                <a:gd name="connsiteX1" fmla="*/ 235445 w 707370"/>
                <a:gd name="connsiteY1" fmla="*/ 25 h 943898"/>
                <a:gd name="connsiteX2" fmla="*/ 707370 w 707370"/>
                <a:gd name="connsiteY2" fmla="*/ 471950 h 943898"/>
                <a:gd name="connsiteX3" fmla="*/ 235445 w 707370"/>
                <a:gd name="connsiteY3" fmla="*/ 943875 h 943898"/>
                <a:gd name="connsiteX4" fmla="*/ 0 w 707370"/>
                <a:gd name="connsiteY4" fmla="*/ 456188 h 943898"/>
                <a:gd name="connsiteX0" fmla="*/ 0 w 707370"/>
                <a:gd name="connsiteY0" fmla="*/ 456188 h 943912"/>
                <a:gd name="connsiteX1" fmla="*/ 235445 w 707370"/>
                <a:gd name="connsiteY1" fmla="*/ 25 h 943912"/>
                <a:gd name="connsiteX2" fmla="*/ 707370 w 707370"/>
                <a:gd name="connsiteY2" fmla="*/ 471950 h 943912"/>
                <a:gd name="connsiteX3" fmla="*/ 235445 w 707370"/>
                <a:gd name="connsiteY3" fmla="*/ 943875 h 943912"/>
                <a:gd name="connsiteX4" fmla="*/ 0 w 707370"/>
                <a:gd name="connsiteY4" fmla="*/ 456188 h 943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7370" h="943912">
                  <a:moveTo>
                    <a:pt x="0" y="456188"/>
                  </a:moveTo>
                  <a:cubicBezTo>
                    <a:pt x="0" y="195551"/>
                    <a:pt x="117550" y="-2602"/>
                    <a:pt x="235445" y="25"/>
                  </a:cubicBezTo>
                  <a:cubicBezTo>
                    <a:pt x="353340" y="2652"/>
                    <a:pt x="707371" y="133815"/>
                    <a:pt x="707370" y="471950"/>
                  </a:cubicBezTo>
                  <a:cubicBezTo>
                    <a:pt x="707369" y="810085"/>
                    <a:pt x="353340" y="946502"/>
                    <a:pt x="235445" y="943875"/>
                  </a:cubicBezTo>
                  <a:cubicBezTo>
                    <a:pt x="117550" y="941248"/>
                    <a:pt x="0" y="716825"/>
                    <a:pt x="0" y="456188"/>
                  </a:cubicBezTo>
                  <a:close/>
                </a:path>
              </a:pathLst>
            </a:custGeom>
            <a:grpFill/>
            <a:ln>
              <a:solidFill>
                <a:srgbClr val="BF9A16"/>
              </a:solidFill>
            </a:ln>
            <a:effectLst>
              <a:outerShdw blurRad="254000" dist="38100" dir="5400000" algn="t" rotWithShape="0">
                <a:schemeClr val="bg1">
                  <a:lumMod val="8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grpSp>
      <p:grpSp>
        <p:nvGrpSpPr>
          <p:cNvPr id="28" name="グループ化 27">
            <a:extLst>
              <a:ext uri="{FF2B5EF4-FFF2-40B4-BE49-F238E27FC236}">
                <a16:creationId xmlns:a16="http://schemas.microsoft.com/office/drawing/2014/main" id="{DFF65942-5651-820E-9095-A04B9F96B911}"/>
              </a:ext>
            </a:extLst>
          </p:cNvPr>
          <p:cNvGrpSpPr/>
          <p:nvPr/>
        </p:nvGrpSpPr>
        <p:grpSpPr>
          <a:xfrm>
            <a:off x="477739" y="2204863"/>
            <a:ext cx="11234885" cy="4079771"/>
            <a:chOff x="477739" y="1418725"/>
            <a:chExt cx="11234885" cy="4443273"/>
          </a:xfrm>
        </p:grpSpPr>
        <p:cxnSp>
          <p:nvCxnSpPr>
            <p:cNvPr id="29" name="直線コネクタ 28">
              <a:extLst>
                <a:ext uri="{FF2B5EF4-FFF2-40B4-BE49-F238E27FC236}">
                  <a16:creationId xmlns:a16="http://schemas.microsoft.com/office/drawing/2014/main" id="{27F874A6-CEB1-B339-8AFE-12FE57199292}"/>
                </a:ext>
              </a:extLst>
            </p:cNvPr>
            <p:cNvCxnSpPr>
              <a:cxnSpLocks/>
            </p:cNvCxnSpPr>
            <p:nvPr/>
          </p:nvCxnSpPr>
          <p:spPr>
            <a:xfrm>
              <a:off x="477739" y="1418725"/>
              <a:ext cx="0" cy="4443273"/>
            </a:xfrm>
            <a:prstGeom prst="line">
              <a:avLst/>
            </a:prstGeom>
            <a:ln>
              <a:solidFill>
                <a:schemeClr val="bg1">
                  <a:lumMod val="8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9A9DBB83-6E7A-8299-DCA1-5259CF05124B}"/>
                </a:ext>
              </a:extLst>
            </p:cNvPr>
            <p:cNvCxnSpPr/>
            <p:nvPr/>
          </p:nvCxnSpPr>
          <p:spPr>
            <a:xfrm>
              <a:off x="11712624" y="1418725"/>
              <a:ext cx="0" cy="4443273"/>
            </a:xfrm>
            <a:prstGeom prst="line">
              <a:avLst/>
            </a:prstGeom>
            <a:ln>
              <a:solidFill>
                <a:schemeClr val="bg1">
                  <a:lumMod val="8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CA7D634A-2574-62E6-AF8D-987258CAE285}"/>
                </a:ext>
              </a:extLst>
            </p:cNvPr>
            <p:cNvCxnSpPr/>
            <p:nvPr/>
          </p:nvCxnSpPr>
          <p:spPr>
            <a:xfrm>
              <a:off x="10589140" y="1418725"/>
              <a:ext cx="0" cy="4443273"/>
            </a:xfrm>
            <a:prstGeom prst="line">
              <a:avLst/>
            </a:prstGeom>
            <a:ln>
              <a:solidFill>
                <a:schemeClr val="bg1">
                  <a:lumMod val="8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32" name="直線コネクタ 31">
              <a:extLst>
                <a:ext uri="{FF2B5EF4-FFF2-40B4-BE49-F238E27FC236}">
                  <a16:creationId xmlns:a16="http://schemas.microsoft.com/office/drawing/2014/main" id="{92F78C97-8FEF-C014-6D05-9D1DDF572978}"/>
                </a:ext>
              </a:extLst>
            </p:cNvPr>
            <p:cNvCxnSpPr/>
            <p:nvPr/>
          </p:nvCxnSpPr>
          <p:spPr>
            <a:xfrm>
              <a:off x="9465651" y="1418725"/>
              <a:ext cx="0" cy="4443273"/>
            </a:xfrm>
            <a:prstGeom prst="line">
              <a:avLst/>
            </a:prstGeom>
            <a:ln>
              <a:solidFill>
                <a:schemeClr val="bg1">
                  <a:lumMod val="8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5CF36F16-4AAA-23B7-EB96-85C40A3016E7}"/>
                </a:ext>
              </a:extLst>
            </p:cNvPr>
            <p:cNvCxnSpPr/>
            <p:nvPr/>
          </p:nvCxnSpPr>
          <p:spPr>
            <a:xfrm>
              <a:off x="8342162" y="1418725"/>
              <a:ext cx="0" cy="4443273"/>
            </a:xfrm>
            <a:prstGeom prst="line">
              <a:avLst/>
            </a:prstGeom>
            <a:ln>
              <a:solidFill>
                <a:schemeClr val="bg1">
                  <a:lumMod val="8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26814443-EF80-852E-51FE-D4AD74123122}"/>
                </a:ext>
              </a:extLst>
            </p:cNvPr>
            <p:cNvCxnSpPr/>
            <p:nvPr/>
          </p:nvCxnSpPr>
          <p:spPr>
            <a:xfrm>
              <a:off x="7218673" y="1418725"/>
              <a:ext cx="0" cy="4443273"/>
            </a:xfrm>
            <a:prstGeom prst="line">
              <a:avLst/>
            </a:prstGeom>
            <a:ln>
              <a:solidFill>
                <a:schemeClr val="bg1">
                  <a:lumMod val="8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A0BAB87C-C663-26A9-17FC-014EB51023F6}"/>
                </a:ext>
              </a:extLst>
            </p:cNvPr>
            <p:cNvCxnSpPr/>
            <p:nvPr/>
          </p:nvCxnSpPr>
          <p:spPr>
            <a:xfrm>
              <a:off x="6095184" y="1418725"/>
              <a:ext cx="0" cy="4443273"/>
            </a:xfrm>
            <a:prstGeom prst="line">
              <a:avLst/>
            </a:prstGeom>
            <a:ln>
              <a:solidFill>
                <a:schemeClr val="bg1">
                  <a:lumMod val="8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E7B9CCA6-52D6-898B-76AB-8235C34881E1}"/>
                </a:ext>
              </a:extLst>
            </p:cNvPr>
            <p:cNvCxnSpPr/>
            <p:nvPr/>
          </p:nvCxnSpPr>
          <p:spPr>
            <a:xfrm>
              <a:off x="4971695" y="1418725"/>
              <a:ext cx="0" cy="4443273"/>
            </a:xfrm>
            <a:prstGeom prst="line">
              <a:avLst/>
            </a:prstGeom>
            <a:ln>
              <a:solidFill>
                <a:schemeClr val="bg1">
                  <a:lumMod val="8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55" name="直線コネクタ 54">
              <a:extLst>
                <a:ext uri="{FF2B5EF4-FFF2-40B4-BE49-F238E27FC236}">
                  <a16:creationId xmlns:a16="http://schemas.microsoft.com/office/drawing/2014/main" id="{0A7A262D-FCAE-9318-D5F8-98683D458356}"/>
                </a:ext>
              </a:extLst>
            </p:cNvPr>
            <p:cNvCxnSpPr/>
            <p:nvPr/>
          </p:nvCxnSpPr>
          <p:spPr>
            <a:xfrm>
              <a:off x="3848206" y="1418725"/>
              <a:ext cx="0" cy="4443273"/>
            </a:xfrm>
            <a:prstGeom prst="line">
              <a:avLst/>
            </a:prstGeom>
            <a:ln>
              <a:solidFill>
                <a:schemeClr val="bg1">
                  <a:lumMod val="8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56" name="直線コネクタ 55">
              <a:extLst>
                <a:ext uri="{FF2B5EF4-FFF2-40B4-BE49-F238E27FC236}">
                  <a16:creationId xmlns:a16="http://schemas.microsoft.com/office/drawing/2014/main" id="{E935C5C2-2E08-E32C-85C8-4E3C724114F7}"/>
                </a:ext>
              </a:extLst>
            </p:cNvPr>
            <p:cNvCxnSpPr/>
            <p:nvPr/>
          </p:nvCxnSpPr>
          <p:spPr>
            <a:xfrm>
              <a:off x="2724717" y="1418725"/>
              <a:ext cx="0" cy="4443273"/>
            </a:xfrm>
            <a:prstGeom prst="line">
              <a:avLst/>
            </a:prstGeom>
            <a:ln>
              <a:solidFill>
                <a:schemeClr val="bg1">
                  <a:lumMod val="8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4BAB603B-A8ED-9AE7-F24D-E5CF0E8EF62D}"/>
                </a:ext>
              </a:extLst>
            </p:cNvPr>
            <p:cNvCxnSpPr>
              <a:cxnSpLocks/>
            </p:cNvCxnSpPr>
            <p:nvPr/>
          </p:nvCxnSpPr>
          <p:spPr>
            <a:xfrm>
              <a:off x="1601228" y="1418725"/>
              <a:ext cx="0" cy="4443273"/>
            </a:xfrm>
            <a:prstGeom prst="line">
              <a:avLst/>
            </a:prstGeom>
            <a:ln>
              <a:solidFill>
                <a:schemeClr val="bg1">
                  <a:lumMod val="85000"/>
                </a:schemeClr>
              </a:solidFill>
              <a:prstDash val="lgDash"/>
            </a:ln>
          </p:spPr>
          <p:style>
            <a:lnRef idx="1">
              <a:schemeClr val="accent1"/>
            </a:lnRef>
            <a:fillRef idx="0">
              <a:schemeClr val="accent1"/>
            </a:fillRef>
            <a:effectRef idx="0">
              <a:schemeClr val="accent1"/>
            </a:effectRef>
            <a:fontRef idx="minor">
              <a:schemeClr val="tx1"/>
            </a:fontRef>
          </p:style>
        </p:cxnSp>
      </p:grpSp>
      <p:sp>
        <p:nvSpPr>
          <p:cNvPr id="58" name="テキスト ボックス 57">
            <a:extLst>
              <a:ext uri="{FF2B5EF4-FFF2-40B4-BE49-F238E27FC236}">
                <a16:creationId xmlns:a16="http://schemas.microsoft.com/office/drawing/2014/main" id="{EF08AA66-9418-7ABD-5112-C50307BBC8E7}"/>
              </a:ext>
            </a:extLst>
          </p:cNvPr>
          <p:cNvSpPr txBox="1"/>
          <p:nvPr/>
        </p:nvSpPr>
        <p:spPr>
          <a:xfrm>
            <a:off x="477739" y="4428824"/>
            <a:ext cx="1123484" cy="301173"/>
          </a:xfrm>
          <a:prstGeom prst="rect">
            <a:avLst/>
          </a:prstGeom>
          <a:noFill/>
        </p:spPr>
        <p:txBody>
          <a:bodyPr wrap="square" rtlCol="0">
            <a:spAutoFit/>
          </a:bodyPr>
          <a:lstStyle/>
          <a:p>
            <a:pPr algn="ctr">
              <a:lnSpc>
                <a:spcPct val="150000"/>
              </a:lnSpc>
            </a:pPr>
            <a:r>
              <a:rPr lang="ja-JP" altLang="en-US" sz="1000" b="1" i="0" u="none" strike="noStrike" baseline="0" dirty="0">
                <a:solidFill>
                  <a:schemeClr val="tx1">
                    <a:lumMod val="75000"/>
                    <a:lumOff val="25000"/>
                  </a:schemeClr>
                </a:solidFill>
                <a:latin typeface="メイリオ" panose="020B0604030504040204" pitchFamily="50" charset="-128"/>
                <a:ea typeface="メイリオ" panose="020B0604030504040204" pitchFamily="50" charset="-128"/>
              </a:rPr>
              <a:t>ライター</a:t>
            </a:r>
          </a:p>
        </p:txBody>
      </p:sp>
      <p:grpSp>
        <p:nvGrpSpPr>
          <p:cNvPr id="59" name="グループ化 58">
            <a:extLst>
              <a:ext uri="{FF2B5EF4-FFF2-40B4-BE49-F238E27FC236}">
                <a16:creationId xmlns:a16="http://schemas.microsoft.com/office/drawing/2014/main" id="{DAB33AB5-F47E-B388-8EEF-B33F1789B72B}"/>
              </a:ext>
            </a:extLst>
          </p:cNvPr>
          <p:cNvGrpSpPr/>
          <p:nvPr/>
        </p:nvGrpSpPr>
        <p:grpSpPr>
          <a:xfrm>
            <a:off x="803286" y="5635512"/>
            <a:ext cx="472391" cy="550676"/>
            <a:chOff x="5307718" y="1608551"/>
            <a:chExt cx="1440182" cy="1678852"/>
          </a:xfrm>
          <a:solidFill>
            <a:schemeClr val="bg1"/>
          </a:solidFill>
        </p:grpSpPr>
        <p:sp>
          <p:nvSpPr>
            <p:cNvPr id="60" name="楕円 59">
              <a:extLst>
                <a:ext uri="{FF2B5EF4-FFF2-40B4-BE49-F238E27FC236}">
                  <a16:creationId xmlns:a16="http://schemas.microsoft.com/office/drawing/2014/main" id="{E56DCB62-2DBD-C48C-8227-D91BCB3D411E}"/>
                </a:ext>
              </a:extLst>
            </p:cNvPr>
            <p:cNvSpPr/>
            <p:nvPr/>
          </p:nvSpPr>
          <p:spPr>
            <a:xfrm>
              <a:off x="5595439" y="1608551"/>
              <a:ext cx="864718" cy="864718"/>
            </a:xfrm>
            <a:prstGeom prst="ellipse">
              <a:avLst/>
            </a:prstGeom>
            <a:grpFill/>
            <a:ln>
              <a:solidFill>
                <a:srgbClr val="BF9A16"/>
              </a:solidFill>
            </a:ln>
            <a:effectLst>
              <a:outerShdw blurRad="254000" dist="38100" dir="5400000" algn="t" rotWithShape="0">
                <a:schemeClr val="bg1">
                  <a:lumMod val="8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61" name="楕円 33">
              <a:extLst>
                <a:ext uri="{FF2B5EF4-FFF2-40B4-BE49-F238E27FC236}">
                  <a16:creationId xmlns:a16="http://schemas.microsoft.com/office/drawing/2014/main" id="{60AC33BE-95C1-7BF7-1577-673C679BC655}"/>
                </a:ext>
              </a:extLst>
            </p:cNvPr>
            <p:cNvSpPr/>
            <p:nvPr/>
          </p:nvSpPr>
          <p:spPr>
            <a:xfrm rot="16200000">
              <a:off x="5674124" y="2213627"/>
              <a:ext cx="707370" cy="1440182"/>
            </a:xfrm>
            <a:custGeom>
              <a:avLst/>
              <a:gdLst>
                <a:gd name="connsiteX0" fmla="*/ 0 w 943849"/>
                <a:gd name="connsiteY0" fmla="*/ 471925 h 943849"/>
                <a:gd name="connsiteX1" fmla="*/ 471925 w 943849"/>
                <a:gd name="connsiteY1" fmla="*/ 0 h 943849"/>
                <a:gd name="connsiteX2" fmla="*/ 943850 w 943849"/>
                <a:gd name="connsiteY2" fmla="*/ 471925 h 943849"/>
                <a:gd name="connsiteX3" fmla="*/ 471925 w 943849"/>
                <a:gd name="connsiteY3" fmla="*/ 943850 h 943849"/>
                <a:gd name="connsiteX4" fmla="*/ 0 w 943849"/>
                <a:gd name="connsiteY4" fmla="*/ 471925 h 943849"/>
                <a:gd name="connsiteX0" fmla="*/ 0 w 707367"/>
                <a:gd name="connsiteY0" fmla="*/ 487714 h 943898"/>
                <a:gd name="connsiteX1" fmla="*/ 235442 w 707367"/>
                <a:gd name="connsiteY1" fmla="*/ 23 h 943898"/>
                <a:gd name="connsiteX2" fmla="*/ 707367 w 707367"/>
                <a:gd name="connsiteY2" fmla="*/ 471948 h 943898"/>
                <a:gd name="connsiteX3" fmla="*/ 235442 w 707367"/>
                <a:gd name="connsiteY3" fmla="*/ 943873 h 943898"/>
                <a:gd name="connsiteX4" fmla="*/ 0 w 707367"/>
                <a:gd name="connsiteY4" fmla="*/ 487714 h 943898"/>
                <a:gd name="connsiteX0" fmla="*/ 0 w 707370"/>
                <a:gd name="connsiteY0" fmla="*/ 456188 h 943898"/>
                <a:gd name="connsiteX1" fmla="*/ 235445 w 707370"/>
                <a:gd name="connsiteY1" fmla="*/ 25 h 943898"/>
                <a:gd name="connsiteX2" fmla="*/ 707370 w 707370"/>
                <a:gd name="connsiteY2" fmla="*/ 471950 h 943898"/>
                <a:gd name="connsiteX3" fmla="*/ 235445 w 707370"/>
                <a:gd name="connsiteY3" fmla="*/ 943875 h 943898"/>
                <a:gd name="connsiteX4" fmla="*/ 0 w 707370"/>
                <a:gd name="connsiteY4" fmla="*/ 456188 h 943898"/>
                <a:gd name="connsiteX0" fmla="*/ 0 w 707370"/>
                <a:gd name="connsiteY0" fmla="*/ 456188 h 943912"/>
                <a:gd name="connsiteX1" fmla="*/ 235445 w 707370"/>
                <a:gd name="connsiteY1" fmla="*/ 25 h 943912"/>
                <a:gd name="connsiteX2" fmla="*/ 707370 w 707370"/>
                <a:gd name="connsiteY2" fmla="*/ 471950 h 943912"/>
                <a:gd name="connsiteX3" fmla="*/ 235445 w 707370"/>
                <a:gd name="connsiteY3" fmla="*/ 943875 h 943912"/>
                <a:gd name="connsiteX4" fmla="*/ 0 w 707370"/>
                <a:gd name="connsiteY4" fmla="*/ 456188 h 943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7370" h="943912">
                  <a:moveTo>
                    <a:pt x="0" y="456188"/>
                  </a:moveTo>
                  <a:cubicBezTo>
                    <a:pt x="0" y="195551"/>
                    <a:pt x="117550" y="-2602"/>
                    <a:pt x="235445" y="25"/>
                  </a:cubicBezTo>
                  <a:cubicBezTo>
                    <a:pt x="353340" y="2652"/>
                    <a:pt x="707371" y="133815"/>
                    <a:pt x="707370" y="471950"/>
                  </a:cubicBezTo>
                  <a:cubicBezTo>
                    <a:pt x="707369" y="810085"/>
                    <a:pt x="353340" y="946502"/>
                    <a:pt x="235445" y="943875"/>
                  </a:cubicBezTo>
                  <a:cubicBezTo>
                    <a:pt x="117550" y="941248"/>
                    <a:pt x="0" y="716825"/>
                    <a:pt x="0" y="456188"/>
                  </a:cubicBezTo>
                  <a:close/>
                </a:path>
              </a:pathLst>
            </a:custGeom>
            <a:grpFill/>
            <a:ln>
              <a:solidFill>
                <a:srgbClr val="BF9A16"/>
              </a:solidFill>
            </a:ln>
            <a:effectLst>
              <a:outerShdw blurRad="254000" dist="38100" dir="5400000" algn="t" rotWithShape="0">
                <a:schemeClr val="bg1">
                  <a:lumMod val="8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grpSp>
      <p:sp>
        <p:nvSpPr>
          <p:cNvPr id="62" name="テキスト ボックス 61">
            <a:extLst>
              <a:ext uri="{FF2B5EF4-FFF2-40B4-BE49-F238E27FC236}">
                <a16:creationId xmlns:a16="http://schemas.microsoft.com/office/drawing/2014/main" id="{160454F8-A367-292E-4863-FFECE8B416BC}"/>
              </a:ext>
            </a:extLst>
          </p:cNvPr>
          <p:cNvSpPr txBox="1"/>
          <p:nvPr/>
        </p:nvSpPr>
        <p:spPr>
          <a:xfrm>
            <a:off x="477739" y="5334339"/>
            <a:ext cx="1123484" cy="301173"/>
          </a:xfrm>
          <a:prstGeom prst="rect">
            <a:avLst/>
          </a:prstGeom>
          <a:noFill/>
        </p:spPr>
        <p:txBody>
          <a:bodyPr wrap="square" rtlCol="0">
            <a:spAutoFit/>
          </a:bodyPr>
          <a:lstStyle/>
          <a:p>
            <a:pPr algn="ctr">
              <a:lnSpc>
                <a:spcPct val="150000"/>
              </a:lnSpc>
            </a:pPr>
            <a:r>
              <a:rPr lang="ja-JP" altLang="en-US" sz="1000" b="1" dirty="0">
                <a:solidFill>
                  <a:schemeClr val="tx1">
                    <a:lumMod val="75000"/>
                    <a:lumOff val="25000"/>
                  </a:schemeClr>
                </a:solidFill>
                <a:latin typeface="メイリオ" panose="020B0604030504040204" pitchFamily="50" charset="-128"/>
                <a:ea typeface="メイリオ" panose="020B0604030504040204" pitchFamily="50" charset="-128"/>
              </a:rPr>
              <a:t>デザイナー</a:t>
            </a:r>
            <a:endParaRPr lang="ja-JP" altLang="en-US" sz="1000" b="1" i="0" u="none" strike="noStrike" baseline="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63" name="矢印: 右 62">
            <a:extLst>
              <a:ext uri="{FF2B5EF4-FFF2-40B4-BE49-F238E27FC236}">
                <a16:creationId xmlns:a16="http://schemas.microsoft.com/office/drawing/2014/main" id="{6F2F0C2E-1772-B5F4-8D1B-3FBFB2F20027}"/>
              </a:ext>
            </a:extLst>
          </p:cNvPr>
          <p:cNvSpPr/>
          <p:nvPr/>
        </p:nvSpPr>
        <p:spPr>
          <a:xfrm>
            <a:off x="1601229" y="3014914"/>
            <a:ext cx="10111394" cy="442484"/>
          </a:xfrm>
          <a:prstGeom prst="rightArrow">
            <a:avLst>
              <a:gd name="adj1" fmla="val 50000"/>
              <a:gd name="adj2" fmla="val 66715"/>
            </a:avLst>
          </a:prstGeom>
          <a:solidFill>
            <a:schemeClr val="accent4">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64" name="正方形/長方形 63">
            <a:extLst>
              <a:ext uri="{FF2B5EF4-FFF2-40B4-BE49-F238E27FC236}">
                <a16:creationId xmlns:a16="http://schemas.microsoft.com/office/drawing/2014/main" id="{6ED4FAAF-4B81-24B0-5450-06F59F543CF8}"/>
              </a:ext>
            </a:extLst>
          </p:cNvPr>
          <p:cNvSpPr/>
          <p:nvPr/>
        </p:nvSpPr>
        <p:spPr>
          <a:xfrm>
            <a:off x="3860021" y="2332168"/>
            <a:ext cx="1099843" cy="276999"/>
          </a:xfrm>
          <a:prstGeom prst="rect">
            <a:avLst/>
          </a:prstGeom>
        </p:spPr>
        <p:txBody>
          <a:bodyPr wrap="square">
            <a:spAutoFit/>
          </a:bodyPr>
          <a:lstStyle/>
          <a:p>
            <a:pPr algn="ctr">
              <a:spcBef>
                <a:spcPts val="400"/>
              </a:spcBef>
              <a:spcAft>
                <a:spcPts val="400"/>
              </a:spcAft>
            </a:pP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a:t>
            </a:r>
            <a:endPar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65" name="正方形/長方形 64">
            <a:extLst>
              <a:ext uri="{FF2B5EF4-FFF2-40B4-BE49-F238E27FC236}">
                <a16:creationId xmlns:a16="http://schemas.microsoft.com/office/drawing/2014/main" id="{24900EE3-F039-8EB5-0B67-65DAEF5A30C6}"/>
              </a:ext>
            </a:extLst>
          </p:cNvPr>
          <p:cNvSpPr/>
          <p:nvPr/>
        </p:nvSpPr>
        <p:spPr>
          <a:xfrm>
            <a:off x="4983527" y="2332168"/>
            <a:ext cx="1081792" cy="276999"/>
          </a:xfrm>
          <a:prstGeom prst="rect">
            <a:avLst/>
          </a:prstGeom>
        </p:spPr>
        <p:txBody>
          <a:bodyPr wrap="square">
            <a:spAutoFit/>
          </a:bodyPr>
          <a:lstStyle/>
          <a:p>
            <a:pPr algn="ctr">
              <a:spcBef>
                <a:spcPts val="400"/>
              </a:spcBef>
              <a:spcAft>
                <a:spcPts val="400"/>
              </a:spcAft>
            </a:pP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a:t>
            </a:r>
            <a:endPar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66" name="正方形/長方形 65">
            <a:extLst>
              <a:ext uri="{FF2B5EF4-FFF2-40B4-BE49-F238E27FC236}">
                <a16:creationId xmlns:a16="http://schemas.microsoft.com/office/drawing/2014/main" id="{AE9109A8-7CCD-EDFA-B224-24C89646A5B0}"/>
              </a:ext>
            </a:extLst>
          </p:cNvPr>
          <p:cNvSpPr/>
          <p:nvPr/>
        </p:nvSpPr>
        <p:spPr>
          <a:xfrm>
            <a:off x="2724702" y="2332168"/>
            <a:ext cx="1111690" cy="276999"/>
          </a:xfrm>
          <a:prstGeom prst="rect">
            <a:avLst/>
          </a:prstGeom>
        </p:spPr>
        <p:txBody>
          <a:bodyPr wrap="square">
            <a:spAutoFit/>
          </a:bodyPr>
          <a:lstStyle/>
          <a:p>
            <a:pPr algn="ctr">
              <a:spcBef>
                <a:spcPts val="400"/>
              </a:spcBef>
              <a:spcAft>
                <a:spcPts val="400"/>
              </a:spcAft>
            </a:pP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a:t>
            </a:r>
            <a:endPar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67" name="正方形/長方形 66">
            <a:extLst>
              <a:ext uri="{FF2B5EF4-FFF2-40B4-BE49-F238E27FC236}">
                <a16:creationId xmlns:a16="http://schemas.microsoft.com/office/drawing/2014/main" id="{C950E1C6-DD5A-2CF6-8682-731A84BA9B15}"/>
              </a:ext>
            </a:extLst>
          </p:cNvPr>
          <p:cNvSpPr/>
          <p:nvPr/>
        </p:nvSpPr>
        <p:spPr>
          <a:xfrm>
            <a:off x="6302255" y="2332168"/>
            <a:ext cx="659952" cy="461665"/>
          </a:xfrm>
          <a:prstGeom prst="rect">
            <a:avLst/>
          </a:prstGeom>
        </p:spPr>
        <p:txBody>
          <a:bodyPr wrap="square">
            <a:spAutoFit/>
          </a:bodyPr>
          <a:lstStyle/>
          <a:p>
            <a:pPr algn="ctr">
              <a:spcBef>
                <a:spcPts val="400"/>
              </a:spcBef>
              <a:spcAft>
                <a:spcPts val="400"/>
              </a:spcAft>
            </a:pP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a:t>
            </a:r>
            <a:endPar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68" name="正方形/長方形 67">
            <a:extLst>
              <a:ext uri="{FF2B5EF4-FFF2-40B4-BE49-F238E27FC236}">
                <a16:creationId xmlns:a16="http://schemas.microsoft.com/office/drawing/2014/main" id="{B28CD744-B465-E6A2-8434-5E1ECF02C89E}"/>
              </a:ext>
            </a:extLst>
          </p:cNvPr>
          <p:cNvSpPr/>
          <p:nvPr/>
        </p:nvSpPr>
        <p:spPr>
          <a:xfrm>
            <a:off x="7379184" y="2332168"/>
            <a:ext cx="819029" cy="276999"/>
          </a:xfrm>
          <a:prstGeom prst="rect">
            <a:avLst/>
          </a:prstGeom>
        </p:spPr>
        <p:txBody>
          <a:bodyPr wrap="square">
            <a:spAutoFit/>
          </a:bodyPr>
          <a:lstStyle/>
          <a:p>
            <a:pPr algn="ctr">
              <a:spcBef>
                <a:spcPts val="400"/>
              </a:spcBef>
              <a:spcAft>
                <a:spcPts val="400"/>
              </a:spcAft>
            </a:pP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a:t>
            </a:r>
            <a:endPar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69" name="正方形/長方形 68">
            <a:extLst>
              <a:ext uri="{FF2B5EF4-FFF2-40B4-BE49-F238E27FC236}">
                <a16:creationId xmlns:a16="http://schemas.microsoft.com/office/drawing/2014/main" id="{56FC3217-114F-55F4-220F-010060323EA2}"/>
              </a:ext>
            </a:extLst>
          </p:cNvPr>
          <p:cNvSpPr/>
          <p:nvPr/>
        </p:nvSpPr>
        <p:spPr>
          <a:xfrm>
            <a:off x="8588816" y="2332168"/>
            <a:ext cx="666240" cy="461665"/>
          </a:xfrm>
          <a:prstGeom prst="rect">
            <a:avLst/>
          </a:prstGeom>
        </p:spPr>
        <p:txBody>
          <a:bodyPr wrap="square">
            <a:spAutoFit/>
          </a:bodyPr>
          <a:lstStyle/>
          <a:p>
            <a:pPr algn="ctr">
              <a:spcBef>
                <a:spcPts val="400"/>
              </a:spcBef>
              <a:spcAft>
                <a:spcPts val="400"/>
              </a:spcAft>
            </a:pP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a:t>
            </a:r>
            <a:endPar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70" name="正方形/長方形 69">
            <a:extLst>
              <a:ext uri="{FF2B5EF4-FFF2-40B4-BE49-F238E27FC236}">
                <a16:creationId xmlns:a16="http://schemas.microsoft.com/office/drawing/2014/main" id="{91135BD2-530E-0E7D-0476-F2017D481FEB}"/>
              </a:ext>
            </a:extLst>
          </p:cNvPr>
          <p:cNvSpPr/>
          <p:nvPr/>
        </p:nvSpPr>
        <p:spPr>
          <a:xfrm>
            <a:off x="9480808" y="2332169"/>
            <a:ext cx="1131062" cy="276999"/>
          </a:xfrm>
          <a:prstGeom prst="rect">
            <a:avLst/>
          </a:prstGeom>
        </p:spPr>
        <p:txBody>
          <a:bodyPr wrap="square">
            <a:spAutoFit/>
          </a:bodyPr>
          <a:lstStyle/>
          <a:p>
            <a:pPr algn="ctr">
              <a:spcBef>
                <a:spcPts val="400"/>
              </a:spcBef>
              <a:spcAft>
                <a:spcPts val="400"/>
              </a:spcAft>
            </a:pP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a:t>
            </a:r>
            <a:endPar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71" name="正方形/長方形 70">
            <a:extLst>
              <a:ext uri="{FF2B5EF4-FFF2-40B4-BE49-F238E27FC236}">
                <a16:creationId xmlns:a16="http://schemas.microsoft.com/office/drawing/2014/main" id="{BB2C3032-ACA7-EF99-34FB-F75EB934B121}"/>
              </a:ext>
            </a:extLst>
          </p:cNvPr>
          <p:cNvSpPr/>
          <p:nvPr/>
        </p:nvSpPr>
        <p:spPr>
          <a:xfrm>
            <a:off x="1601213" y="2332168"/>
            <a:ext cx="1123480" cy="276999"/>
          </a:xfrm>
          <a:prstGeom prst="rect">
            <a:avLst/>
          </a:prstGeom>
        </p:spPr>
        <p:txBody>
          <a:bodyPr wrap="square">
            <a:spAutoFit/>
          </a:bodyPr>
          <a:lstStyle/>
          <a:p>
            <a:pPr algn="ctr">
              <a:spcBef>
                <a:spcPts val="400"/>
              </a:spcBef>
              <a:spcAft>
                <a:spcPts val="400"/>
              </a:spcAft>
            </a:pP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a:t>
            </a:r>
            <a:endPar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72" name="正方形/長方形 71">
            <a:extLst>
              <a:ext uri="{FF2B5EF4-FFF2-40B4-BE49-F238E27FC236}">
                <a16:creationId xmlns:a16="http://schemas.microsoft.com/office/drawing/2014/main" id="{ED446530-953A-7DB0-2C20-531BF96E570B}"/>
              </a:ext>
            </a:extLst>
          </p:cNvPr>
          <p:cNvSpPr/>
          <p:nvPr/>
        </p:nvSpPr>
        <p:spPr>
          <a:xfrm>
            <a:off x="10611870" y="2332169"/>
            <a:ext cx="1085603" cy="276999"/>
          </a:xfrm>
          <a:prstGeom prst="rect">
            <a:avLst/>
          </a:prstGeom>
        </p:spPr>
        <p:txBody>
          <a:bodyPr wrap="square">
            <a:spAutoFit/>
          </a:bodyPr>
          <a:lstStyle/>
          <a:p>
            <a:pPr algn="ctr">
              <a:spcBef>
                <a:spcPts val="400"/>
              </a:spcBef>
              <a:spcAft>
                <a:spcPts val="400"/>
              </a:spcAft>
            </a:pP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a:t>
            </a:r>
            <a:endPar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73" name="矢印: 右 72">
            <a:extLst>
              <a:ext uri="{FF2B5EF4-FFF2-40B4-BE49-F238E27FC236}">
                <a16:creationId xmlns:a16="http://schemas.microsoft.com/office/drawing/2014/main" id="{6C499F5F-CD23-C69D-E746-FA8BA29A63A9}"/>
              </a:ext>
            </a:extLst>
          </p:cNvPr>
          <p:cNvSpPr/>
          <p:nvPr/>
        </p:nvSpPr>
        <p:spPr>
          <a:xfrm>
            <a:off x="1601229" y="3884342"/>
            <a:ext cx="10111394" cy="442484"/>
          </a:xfrm>
          <a:prstGeom prst="rightArrow">
            <a:avLst>
              <a:gd name="adj1" fmla="val 50000"/>
              <a:gd name="adj2" fmla="val 66715"/>
            </a:avLst>
          </a:prstGeom>
          <a:solidFill>
            <a:srgbClr val="BF9A1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74" name="矢印: 右 73">
            <a:extLst>
              <a:ext uri="{FF2B5EF4-FFF2-40B4-BE49-F238E27FC236}">
                <a16:creationId xmlns:a16="http://schemas.microsoft.com/office/drawing/2014/main" id="{28B18D06-09C7-568D-593C-A94DAEBB88D8}"/>
              </a:ext>
            </a:extLst>
          </p:cNvPr>
          <p:cNvSpPr/>
          <p:nvPr/>
        </p:nvSpPr>
        <p:spPr>
          <a:xfrm>
            <a:off x="1601229" y="4736496"/>
            <a:ext cx="10111394" cy="442484"/>
          </a:xfrm>
          <a:prstGeom prst="rightArrow">
            <a:avLst>
              <a:gd name="adj1" fmla="val 50000"/>
              <a:gd name="adj2" fmla="val 66715"/>
            </a:avLst>
          </a:prstGeom>
          <a:solidFill>
            <a:srgbClr val="FCF9E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75" name="矢印: 右 74">
            <a:extLst>
              <a:ext uri="{FF2B5EF4-FFF2-40B4-BE49-F238E27FC236}">
                <a16:creationId xmlns:a16="http://schemas.microsoft.com/office/drawing/2014/main" id="{B55C25C5-74BA-F095-9DCC-355238B2129E}"/>
              </a:ext>
            </a:extLst>
          </p:cNvPr>
          <p:cNvSpPr/>
          <p:nvPr/>
        </p:nvSpPr>
        <p:spPr>
          <a:xfrm>
            <a:off x="1601229" y="5751511"/>
            <a:ext cx="10111394" cy="442484"/>
          </a:xfrm>
          <a:prstGeom prst="rightArrow">
            <a:avLst>
              <a:gd name="adj1" fmla="val 50000"/>
              <a:gd name="adj2" fmla="val 66715"/>
            </a:avLst>
          </a:prstGeom>
          <a:solidFill>
            <a:srgbClr val="FCF9E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76" name="正方形/長方形 75">
            <a:extLst>
              <a:ext uri="{FF2B5EF4-FFF2-40B4-BE49-F238E27FC236}">
                <a16:creationId xmlns:a16="http://schemas.microsoft.com/office/drawing/2014/main" id="{B7738511-AA34-76DD-FB93-F9B139B15717}"/>
              </a:ext>
            </a:extLst>
          </p:cNvPr>
          <p:cNvSpPr/>
          <p:nvPr/>
        </p:nvSpPr>
        <p:spPr>
          <a:xfrm>
            <a:off x="1601222" y="3125407"/>
            <a:ext cx="1123479" cy="214689"/>
          </a:xfrm>
          <a:prstGeom prst="rect">
            <a:avLst/>
          </a:prstGeom>
          <a:solidFill>
            <a:schemeClr val="accent4">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77" name="正方形/長方形 76">
            <a:extLst>
              <a:ext uri="{FF2B5EF4-FFF2-40B4-BE49-F238E27FC236}">
                <a16:creationId xmlns:a16="http://schemas.microsoft.com/office/drawing/2014/main" id="{DC9AE6C1-1451-AC78-37A4-94A71343293F}"/>
              </a:ext>
            </a:extLst>
          </p:cNvPr>
          <p:cNvSpPr/>
          <p:nvPr/>
        </p:nvSpPr>
        <p:spPr>
          <a:xfrm>
            <a:off x="3848210" y="4848069"/>
            <a:ext cx="6740929" cy="214689"/>
          </a:xfrm>
          <a:prstGeom prst="rect">
            <a:avLst/>
          </a:prstGeom>
          <a:solidFill>
            <a:srgbClr val="BF9A1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78" name="正方形/長方形 77">
            <a:extLst>
              <a:ext uri="{FF2B5EF4-FFF2-40B4-BE49-F238E27FC236}">
                <a16:creationId xmlns:a16="http://schemas.microsoft.com/office/drawing/2014/main" id="{BCE6AC63-5E40-FB8E-C560-F33317F9CBC0}"/>
              </a:ext>
            </a:extLst>
          </p:cNvPr>
          <p:cNvSpPr/>
          <p:nvPr/>
        </p:nvSpPr>
        <p:spPr>
          <a:xfrm>
            <a:off x="3848210" y="5857213"/>
            <a:ext cx="6740929" cy="214689"/>
          </a:xfrm>
          <a:prstGeom prst="rect">
            <a:avLst/>
          </a:prstGeom>
          <a:solidFill>
            <a:srgbClr val="BF9A1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79" name="正方形/長方形 78">
            <a:extLst>
              <a:ext uri="{FF2B5EF4-FFF2-40B4-BE49-F238E27FC236}">
                <a16:creationId xmlns:a16="http://schemas.microsoft.com/office/drawing/2014/main" id="{C1AF56D1-B2BF-0F61-D95E-082123AAE70D}"/>
              </a:ext>
            </a:extLst>
          </p:cNvPr>
          <p:cNvSpPr/>
          <p:nvPr/>
        </p:nvSpPr>
        <p:spPr>
          <a:xfrm>
            <a:off x="5533439" y="3125407"/>
            <a:ext cx="1123479" cy="214689"/>
          </a:xfrm>
          <a:prstGeom prst="rect">
            <a:avLst/>
          </a:prstGeom>
          <a:solidFill>
            <a:schemeClr val="accent4">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80" name="正方形/長方形 79">
            <a:extLst>
              <a:ext uri="{FF2B5EF4-FFF2-40B4-BE49-F238E27FC236}">
                <a16:creationId xmlns:a16="http://schemas.microsoft.com/office/drawing/2014/main" id="{E5FCBE23-4138-5BB3-5C5F-6826463D61F6}"/>
              </a:ext>
            </a:extLst>
          </p:cNvPr>
          <p:cNvSpPr/>
          <p:nvPr/>
        </p:nvSpPr>
        <p:spPr>
          <a:xfrm>
            <a:off x="8360196" y="3125407"/>
            <a:ext cx="1123479" cy="214689"/>
          </a:xfrm>
          <a:prstGeom prst="rect">
            <a:avLst/>
          </a:prstGeom>
          <a:solidFill>
            <a:schemeClr val="accent4">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81" name="矢印: 右 80">
            <a:extLst>
              <a:ext uri="{FF2B5EF4-FFF2-40B4-BE49-F238E27FC236}">
                <a16:creationId xmlns:a16="http://schemas.microsoft.com/office/drawing/2014/main" id="{D001D712-3808-A145-1496-FCF3CA687C65}"/>
              </a:ext>
            </a:extLst>
          </p:cNvPr>
          <p:cNvSpPr/>
          <p:nvPr/>
        </p:nvSpPr>
        <p:spPr>
          <a:xfrm>
            <a:off x="10607157" y="3026919"/>
            <a:ext cx="1105465" cy="442484"/>
          </a:xfrm>
          <a:prstGeom prst="rightArrow">
            <a:avLst>
              <a:gd name="adj1" fmla="val 50000"/>
              <a:gd name="adj2" fmla="val 66715"/>
            </a:avLst>
          </a:prstGeom>
          <a:solidFill>
            <a:schemeClr val="accent4">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82" name="正方形/長方形 81">
            <a:extLst>
              <a:ext uri="{FF2B5EF4-FFF2-40B4-BE49-F238E27FC236}">
                <a16:creationId xmlns:a16="http://schemas.microsoft.com/office/drawing/2014/main" id="{35E07BEB-4ABA-F336-5D8E-C02CD4E9ABA6}"/>
              </a:ext>
            </a:extLst>
          </p:cNvPr>
          <p:cNvSpPr/>
          <p:nvPr/>
        </p:nvSpPr>
        <p:spPr>
          <a:xfrm>
            <a:off x="5515576" y="3392385"/>
            <a:ext cx="1115911" cy="261610"/>
          </a:xfrm>
          <a:prstGeom prst="rect">
            <a:avLst/>
          </a:prstGeom>
        </p:spPr>
        <p:txBody>
          <a:bodyPr wrap="square">
            <a:spAutoFit/>
          </a:bodyPr>
          <a:lstStyle/>
          <a:p>
            <a:pPr algn="ctr">
              <a:spcBef>
                <a:spcPts val="100"/>
              </a:spcBef>
              <a:spcAft>
                <a:spcPts val="100"/>
              </a:spcAft>
            </a:pPr>
            <a:r>
              <a:rPr lang="en-US" altLang="ja-JP" sz="11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 </a:t>
            </a:r>
            <a:r>
              <a:rPr lang="ja-JP" altLang="en-US" sz="11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中間確認</a:t>
            </a:r>
            <a:endParaRPr lang="en-US" altLang="ja-JP" sz="11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83" name="正方形/長方形 82">
            <a:extLst>
              <a:ext uri="{FF2B5EF4-FFF2-40B4-BE49-F238E27FC236}">
                <a16:creationId xmlns:a16="http://schemas.microsoft.com/office/drawing/2014/main" id="{4DEF0CF6-12C2-E99B-346E-8BEFE954F370}"/>
              </a:ext>
            </a:extLst>
          </p:cNvPr>
          <p:cNvSpPr/>
          <p:nvPr/>
        </p:nvSpPr>
        <p:spPr>
          <a:xfrm>
            <a:off x="395864" y="1017287"/>
            <a:ext cx="1382131" cy="943848"/>
          </a:xfrm>
          <a:prstGeom prst="rect">
            <a:avLst/>
          </a:prstGeom>
        </p:spPr>
        <p:txBody>
          <a:bodyPr wrap="square">
            <a:spAutoFit/>
          </a:bodyPr>
          <a:lstStyle/>
          <a:p>
            <a:pPr>
              <a:spcBef>
                <a:spcPts val="400"/>
              </a:spcBef>
              <a:spcAft>
                <a:spcPts val="400"/>
              </a:spcAft>
            </a:pPr>
            <a:r>
              <a:rPr lang="ja-JP" altLang="en-US" sz="1400" b="1" dirty="0">
                <a:solidFill>
                  <a:srgbClr val="BF9A16"/>
                </a:solidFill>
                <a:latin typeface="メイリオ" panose="020B0604030504040204" pitchFamily="50" charset="-128"/>
                <a:ea typeface="メイリオ" panose="020B0604030504040204" pitchFamily="50" charset="-128"/>
                <a:cs typeface="Arial" panose="020B0604020202020204" pitchFamily="34" charset="0"/>
              </a:rPr>
              <a:t>テキスト</a:t>
            </a:r>
            <a:endParaRPr lang="en-US" altLang="ja-JP" sz="1400" b="1" dirty="0">
              <a:solidFill>
                <a:srgbClr val="BF9A16"/>
              </a:solidFill>
              <a:latin typeface="メイリオ" panose="020B0604030504040204" pitchFamily="50" charset="-128"/>
              <a:ea typeface="メイリオ" panose="020B0604030504040204" pitchFamily="50" charset="-128"/>
              <a:cs typeface="Arial" panose="020B0604020202020204" pitchFamily="34" charset="0"/>
            </a:endParaRPr>
          </a:p>
          <a:p>
            <a:pPr>
              <a:spcBef>
                <a:spcPts val="400"/>
              </a:spcBef>
              <a:spcAft>
                <a:spcPts val="400"/>
              </a:spcAft>
            </a:pPr>
            <a:r>
              <a:rPr lang="ja-JP" altLang="en-US" sz="1400" b="1" dirty="0">
                <a:solidFill>
                  <a:srgbClr val="BF9A16"/>
                </a:solidFill>
                <a:latin typeface="メイリオ" panose="020B0604030504040204" pitchFamily="50" charset="-128"/>
                <a:ea typeface="メイリオ" panose="020B0604030504040204" pitchFamily="50" charset="-128"/>
                <a:cs typeface="Arial" panose="020B0604020202020204" pitchFamily="34" charset="0"/>
              </a:rPr>
              <a:t>テキスト</a:t>
            </a:r>
            <a:endParaRPr lang="en-US" altLang="ja-JP" sz="1400" b="1" dirty="0">
              <a:solidFill>
                <a:srgbClr val="BF9A16"/>
              </a:solidFill>
              <a:latin typeface="メイリオ" panose="020B0604030504040204" pitchFamily="50" charset="-128"/>
              <a:ea typeface="メイリオ" panose="020B0604030504040204" pitchFamily="50" charset="-128"/>
              <a:cs typeface="Arial" panose="020B0604020202020204" pitchFamily="34" charset="0"/>
            </a:endParaRPr>
          </a:p>
          <a:p>
            <a:pPr>
              <a:spcBef>
                <a:spcPts val="400"/>
              </a:spcBef>
              <a:spcAft>
                <a:spcPts val="400"/>
              </a:spcAft>
            </a:pPr>
            <a:r>
              <a:rPr lang="ja-JP" altLang="en-US" sz="1400" b="1" dirty="0">
                <a:solidFill>
                  <a:srgbClr val="BF9A16"/>
                </a:solidFill>
                <a:latin typeface="メイリオ" panose="020B0604030504040204" pitchFamily="50" charset="-128"/>
                <a:ea typeface="メイリオ" panose="020B0604030504040204" pitchFamily="50" charset="-128"/>
                <a:cs typeface="Arial" panose="020B0604020202020204" pitchFamily="34" charset="0"/>
              </a:rPr>
              <a:t>テキスト</a:t>
            </a:r>
            <a:endParaRPr lang="en-US" altLang="ja-JP" sz="1400" b="1" dirty="0">
              <a:solidFill>
                <a:srgbClr val="BF9A16"/>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84" name="正方形/長方形 83">
            <a:extLst>
              <a:ext uri="{FF2B5EF4-FFF2-40B4-BE49-F238E27FC236}">
                <a16:creationId xmlns:a16="http://schemas.microsoft.com/office/drawing/2014/main" id="{DE88E880-9FDD-F4BE-876D-444E9FD749BE}"/>
              </a:ext>
            </a:extLst>
          </p:cNvPr>
          <p:cNvSpPr/>
          <p:nvPr/>
        </p:nvSpPr>
        <p:spPr>
          <a:xfrm>
            <a:off x="1500295" y="1017287"/>
            <a:ext cx="7934860" cy="943848"/>
          </a:xfrm>
          <a:prstGeom prst="rect">
            <a:avLst/>
          </a:prstGeom>
        </p:spPr>
        <p:txBody>
          <a:bodyPr wrap="square">
            <a:spAutoFit/>
          </a:bodyPr>
          <a:lstStyle/>
          <a:p>
            <a:pPr>
              <a:spcBef>
                <a:spcPts val="400"/>
              </a:spcBef>
              <a:spcAft>
                <a:spcPts val="400"/>
              </a:spcAft>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a:p>
            <a:pPr>
              <a:spcBef>
                <a:spcPts val="400"/>
              </a:spcBef>
              <a:spcAft>
                <a:spcPts val="400"/>
              </a:spcAft>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a:p>
            <a:pPr>
              <a:spcBef>
                <a:spcPts val="400"/>
              </a:spcBef>
              <a:spcAft>
                <a:spcPts val="400"/>
              </a:spcAft>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85" name="正方形/長方形 84">
            <a:extLst>
              <a:ext uri="{FF2B5EF4-FFF2-40B4-BE49-F238E27FC236}">
                <a16:creationId xmlns:a16="http://schemas.microsoft.com/office/drawing/2014/main" id="{E0E9FBD3-9071-1BB3-D10F-A3BED0101EA9}"/>
              </a:ext>
            </a:extLst>
          </p:cNvPr>
          <p:cNvSpPr/>
          <p:nvPr/>
        </p:nvSpPr>
        <p:spPr>
          <a:xfrm>
            <a:off x="10573984" y="3392385"/>
            <a:ext cx="1115911" cy="261610"/>
          </a:xfrm>
          <a:prstGeom prst="rect">
            <a:avLst/>
          </a:prstGeom>
        </p:spPr>
        <p:txBody>
          <a:bodyPr wrap="square">
            <a:spAutoFit/>
          </a:bodyPr>
          <a:lstStyle/>
          <a:p>
            <a:pPr algn="ctr">
              <a:spcBef>
                <a:spcPts val="100"/>
              </a:spcBef>
              <a:spcAft>
                <a:spcPts val="100"/>
              </a:spcAft>
            </a:pPr>
            <a:r>
              <a:rPr lang="en-US" altLang="ja-JP" sz="11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 </a:t>
            </a:r>
            <a:r>
              <a:rPr lang="ja-JP" altLang="en-US" sz="11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最終確認後</a:t>
            </a:r>
            <a:endParaRPr lang="en-US" altLang="ja-JP" sz="11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2185056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629917-54AD-4E3D-22B6-201ABED31886}"/>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DA26F109-AA40-F336-3754-32D7DB517813}"/>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42</a:t>
            </a:fld>
            <a:endParaRPr lang="ja-JP" altLang="en-US" b="1" dirty="0">
              <a:solidFill>
                <a:schemeClr val="bg1"/>
              </a:solidFill>
              <a:latin typeface="メイリオ" panose="020B0604030504040204" pitchFamily="50" charset="-128"/>
            </a:endParaRPr>
          </a:p>
        </p:txBody>
      </p:sp>
      <p:sp>
        <p:nvSpPr>
          <p:cNvPr id="7" name="タイトル 1">
            <a:extLst>
              <a:ext uri="{FF2B5EF4-FFF2-40B4-BE49-F238E27FC236}">
                <a16:creationId xmlns:a16="http://schemas.microsoft.com/office/drawing/2014/main" id="{E6E3C44F-E0D6-6950-6A2D-65CDF19F1FD3}"/>
              </a:ext>
            </a:extLst>
          </p:cNvPr>
          <p:cNvSpPr txBox="1">
            <a:spLocks/>
          </p:cNvSpPr>
          <p:nvPr/>
        </p:nvSpPr>
        <p:spPr>
          <a:xfrm>
            <a:off x="47328" y="54788"/>
            <a:ext cx="10972800" cy="422530"/>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体制</a:t>
            </a:r>
            <a:endParaRPr lang="ja-JP" altLang="en-US" sz="800" b="0" dirty="0">
              <a:solidFill>
                <a:srgbClr val="C00000"/>
              </a:solidFill>
            </a:endParaRPr>
          </a:p>
        </p:txBody>
      </p:sp>
      <p:sp>
        <p:nvSpPr>
          <p:cNvPr id="122" name="正方形/長方形 121">
            <a:extLst>
              <a:ext uri="{FF2B5EF4-FFF2-40B4-BE49-F238E27FC236}">
                <a16:creationId xmlns:a16="http://schemas.microsoft.com/office/drawing/2014/main" id="{E75B12C5-A03C-AE69-65A1-97052DDED96D}"/>
              </a:ext>
            </a:extLst>
          </p:cNvPr>
          <p:cNvSpPr/>
          <p:nvPr/>
        </p:nvSpPr>
        <p:spPr>
          <a:xfrm>
            <a:off x="5787067" y="1412776"/>
            <a:ext cx="5227781" cy="4968552"/>
          </a:xfrm>
          <a:prstGeom prst="rect">
            <a:avLst/>
          </a:prstGeom>
          <a:solidFill>
            <a:schemeClr val="bg2">
              <a:lumMod val="50000"/>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23" name="正方形/長方形 122">
            <a:extLst>
              <a:ext uri="{FF2B5EF4-FFF2-40B4-BE49-F238E27FC236}">
                <a16:creationId xmlns:a16="http://schemas.microsoft.com/office/drawing/2014/main" id="{7C74A397-3771-F954-3903-8A145E132983}"/>
              </a:ext>
            </a:extLst>
          </p:cNvPr>
          <p:cNvSpPr/>
          <p:nvPr/>
        </p:nvSpPr>
        <p:spPr>
          <a:xfrm>
            <a:off x="733546" y="1412776"/>
            <a:ext cx="5053521" cy="4968552"/>
          </a:xfrm>
          <a:prstGeom prst="rect">
            <a:avLst/>
          </a:prstGeom>
          <a:solidFill>
            <a:srgbClr val="F5F3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24" name="正方形/長方形 123">
            <a:extLst>
              <a:ext uri="{FF2B5EF4-FFF2-40B4-BE49-F238E27FC236}">
                <a16:creationId xmlns:a16="http://schemas.microsoft.com/office/drawing/2014/main" id="{3975A08D-EC6A-BEC9-4804-5A1A7B76855F}"/>
              </a:ext>
            </a:extLst>
          </p:cNvPr>
          <p:cNvSpPr/>
          <p:nvPr/>
        </p:nvSpPr>
        <p:spPr>
          <a:xfrm>
            <a:off x="733546" y="1052736"/>
            <a:ext cx="4792132" cy="36004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●●●さま</a:t>
            </a:r>
          </a:p>
        </p:txBody>
      </p:sp>
      <p:sp>
        <p:nvSpPr>
          <p:cNvPr id="125" name="正方形/長方形 124">
            <a:extLst>
              <a:ext uri="{FF2B5EF4-FFF2-40B4-BE49-F238E27FC236}">
                <a16:creationId xmlns:a16="http://schemas.microsoft.com/office/drawing/2014/main" id="{B759B536-6812-CA95-DF8D-8AA5D64EEA5D}"/>
              </a:ext>
            </a:extLst>
          </p:cNvPr>
          <p:cNvSpPr/>
          <p:nvPr/>
        </p:nvSpPr>
        <p:spPr>
          <a:xfrm>
            <a:off x="6135586" y="1052736"/>
            <a:ext cx="4879262" cy="360040"/>
          </a:xfrm>
          <a:prstGeom prst="rect">
            <a:avLst/>
          </a:prstGeom>
          <a:solidFill>
            <a:srgbClr val="E0B9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弊社</a:t>
            </a:r>
          </a:p>
        </p:txBody>
      </p:sp>
      <p:sp>
        <p:nvSpPr>
          <p:cNvPr id="126" name="直角三角形 125">
            <a:extLst>
              <a:ext uri="{FF2B5EF4-FFF2-40B4-BE49-F238E27FC236}">
                <a16:creationId xmlns:a16="http://schemas.microsoft.com/office/drawing/2014/main" id="{B7818CFB-AA2D-5AF5-9A31-32F8F9862CD8}"/>
              </a:ext>
            </a:extLst>
          </p:cNvPr>
          <p:cNvSpPr/>
          <p:nvPr/>
        </p:nvSpPr>
        <p:spPr>
          <a:xfrm flipV="1">
            <a:off x="5525678" y="1052736"/>
            <a:ext cx="697037" cy="360040"/>
          </a:xfrm>
          <a:prstGeom prst="rtTriangl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7" name="直角三角形 126">
            <a:extLst>
              <a:ext uri="{FF2B5EF4-FFF2-40B4-BE49-F238E27FC236}">
                <a16:creationId xmlns:a16="http://schemas.microsoft.com/office/drawing/2014/main" id="{165C9B43-9894-13C7-F5FE-7FF6FA340395}"/>
              </a:ext>
            </a:extLst>
          </p:cNvPr>
          <p:cNvSpPr/>
          <p:nvPr/>
        </p:nvSpPr>
        <p:spPr>
          <a:xfrm rot="10800000" flipV="1">
            <a:off x="5525678" y="1052736"/>
            <a:ext cx="697037" cy="360040"/>
          </a:xfrm>
          <a:prstGeom prst="rtTriangle">
            <a:avLst/>
          </a:prstGeom>
          <a:solidFill>
            <a:srgbClr val="E0B9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8" name="正方形/長方形 127">
            <a:extLst>
              <a:ext uri="{FF2B5EF4-FFF2-40B4-BE49-F238E27FC236}">
                <a16:creationId xmlns:a16="http://schemas.microsoft.com/office/drawing/2014/main" id="{C73AB596-D731-7F5E-10BD-48A9C68C9A28}"/>
              </a:ext>
            </a:extLst>
          </p:cNvPr>
          <p:cNvSpPr/>
          <p:nvPr/>
        </p:nvSpPr>
        <p:spPr>
          <a:xfrm>
            <a:off x="3934069" y="2929136"/>
            <a:ext cx="1219815" cy="504056"/>
          </a:xfrm>
          <a:prstGeom prst="rect">
            <a:avLst/>
          </a:prstGeom>
          <a:solidFill>
            <a:schemeClr val="bg1"/>
          </a:solidFill>
          <a:ln w="508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●●様</a:t>
            </a:r>
            <a:endParaRPr kumimoji="1"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30" name="グループ化 129">
            <a:extLst>
              <a:ext uri="{FF2B5EF4-FFF2-40B4-BE49-F238E27FC236}">
                <a16:creationId xmlns:a16="http://schemas.microsoft.com/office/drawing/2014/main" id="{ABFFFBEC-7913-8179-272E-F801404E3F15}"/>
              </a:ext>
            </a:extLst>
          </p:cNvPr>
          <p:cNvGrpSpPr/>
          <p:nvPr/>
        </p:nvGrpSpPr>
        <p:grpSpPr>
          <a:xfrm>
            <a:off x="908667" y="2509624"/>
            <a:ext cx="1481205" cy="3008524"/>
            <a:chOff x="907805" y="2116128"/>
            <a:chExt cx="1481205" cy="3008524"/>
          </a:xfrm>
        </p:grpSpPr>
        <p:sp>
          <p:nvSpPr>
            <p:cNvPr id="131" name="正方形/長方形 130">
              <a:extLst>
                <a:ext uri="{FF2B5EF4-FFF2-40B4-BE49-F238E27FC236}">
                  <a16:creationId xmlns:a16="http://schemas.microsoft.com/office/drawing/2014/main" id="{B2C12952-B13C-59EE-11C9-A0E792087CE9}"/>
                </a:ext>
              </a:extLst>
            </p:cNvPr>
            <p:cNvSpPr/>
            <p:nvPr/>
          </p:nvSpPr>
          <p:spPr>
            <a:xfrm>
              <a:off x="907805" y="2980224"/>
              <a:ext cx="1481205" cy="504056"/>
            </a:xfrm>
            <a:prstGeom prst="rect">
              <a:avLst/>
            </a:prstGeom>
            <a:solidFill>
              <a:schemeClr val="bg1"/>
            </a:solid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●●様</a:t>
              </a:r>
              <a:endPar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2" name="正方形/長方形 131">
              <a:extLst>
                <a:ext uri="{FF2B5EF4-FFF2-40B4-BE49-F238E27FC236}">
                  <a16:creationId xmlns:a16="http://schemas.microsoft.com/office/drawing/2014/main" id="{9EA84B6E-D648-EE74-4525-331F38E41D90}"/>
                </a:ext>
              </a:extLst>
            </p:cNvPr>
            <p:cNvSpPr/>
            <p:nvPr/>
          </p:nvSpPr>
          <p:spPr>
            <a:xfrm>
              <a:off x="907805" y="2116128"/>
              <a:ext cx="1481205" cy="504056"/>
            </a:xfrm>
            <a:prstGeom prst="rect">
              <a:avLst/>
            </a:prstGeom>
            <a:solidFill>
              <a:schemeClr val="bg1"/>
            </a:solid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●●様</a:t>
              </a:r>
              <a:endPar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3" name="正方形/長方形 132">
              <a:extLst>
                <a:ext uri="{FF2B5EF4-FFF2-40B4-BE49-F238E27FC236}">
                  <a16:creationId xmlns:a16="http://schemas.microsoft.com/office/drawing/2014/main" id="{97FEBE87-DBB3-3148-FAC3-7A9176226593}"/>
                </a:ext>
              </a:extLst>
            </p:cNvPr>
            <p:cNvSpPr/>
            <p:nvPr/>
          </p:nvSpPr>
          <p:spPr>
            <a:xfrm>
              <a:off x="907805" y="3772312"/>
              <a:ext cx="1481205" cy="504056"/>
            </a:xfrm>
            <a:prstGeom prst="rect">
              <a:avLst/>
            </a:prstGeom>
            <a:solidFill>
              <a:schemeClr val="bg1"/>
            </a:solid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●●様</a:t>
              </a:r>
              <a:endPar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6" name="正方形/長方形 175">
              <a:extLst>
                <a:ext uri="{FF2B5EF4-FFF2-40B4-BE49-F238E27FC236}">
                  <a16:creationId xmlns:a16="http://schemas.microsoft.com/office/drawing/2014/main" id="{1EA082E4-B87E-5302-3580-6C8E49D1CAC7}"/>
                </a:ext>
              </a:extLst>
            </p:cNvPr>
            <p:cNvSpPr/>
            <p:nvPr/>
          </p:nvSpPr>
          <p:spPr>
            <a:xfrm>
              <a:off x="907805" y="4620596"/>
              <a:ext cx="1481205" cy="504056"/>
            </a:xfrm>
            <a:prstGeom prst="rect">
              <a:avLst/>
            </a:prstGeom>
            <a:solidFill>
              <a:schemeClr val="bg1"/>
            </a:solid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●●様</a:t>
              </a:r>
              <a:endPar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cxnSp>
        <p:nvCxnSpPr>
          <p:cNvPr id="134" name="直線コネクタ 133">
            <a:extLst>
              <a:ext uri="{FF2B5EF4-FFF2-40B4-BE49-F238E27FC236}">
                <a16:creationId xmlns:a16="http://schemas.microsoft.com/office/drawing/2014/main" id="{8557E991-3905-6C63-291C-6CA814483E1D}"/>
              </a:ext>
            </a:extLst>
          </p:cNvPr>
          <p:cNvCxnSpPr>
            <a:endCxn id="128" idx="1"/>
          </p:cNvCxnSpPr>
          <p:nvPr/>
        </p:nvCxnSpPr>
        <p:spPr>
          <a:xfrm>
            <a:off x="3521696" y="3181164"/>
            <a:ext cx="412373" cy="0"/>
          </a:xfrm>
          <a:prstGeom prst="line">
            <a:avLst/>
          </a:prstGeom>
          <a:ln w="50800">
            <a:solidFill>
              <a:srgbClr val="DC0019"/>
            </a:solidFill>
          </a:ln>
        </p:spPr>
        <p:style>
          <a:lnRef idx="1">
            <a:schemeClr val="accent1"/>
          </a:lnRef>
          <a:fillRef idx="0">
            <a:schemeClr val="accent1"/>
          </a:fillRef>
          <a:effectRef idx="0">
            <a:schemeClr val="accent1"/>
          </a:effectRef>
          <a:fontRef idx="minor">
            <a:schemeClr val="tx1"/>
          </a:fontRef>
        </p:style>
      </p:cxnSp>
      <p:grpSp>
        <p:nvGrpSpPr>
          <p:cNvPr id="135" name="グループ化 134">
            <a:extLst>
              <a:ext uri="{FF2B5EF4-FFF2-40B4-BE49-F238E27FC236}">
                <a16:creationId xmlns:a16="http://schemas.microsoft.com/office/drawing/2014/main" id="{762424EE-7C66-E8C2-45F0-EC474589DC12}"/>
              </a:ext>
            </a:extLst>
          </p:cNvPr>
          <p:cNvGrpSpPr/>
          <p:nvPr/>
        </p:nvGrpSpPr>
        <p:grpSpPr>
          <a:xfrm>
            <a:off x="6552175" y="2932794"/>
            <a:ext cx="1681558" cy="1219267"/>
            <a:chOff x="6259443" y="2492896"/>
            <a:chExt cx="1681558" cy="1219267"/>
          </a:xfrm>
        </p:grpSpPr>
        <p:sp>
          <p:nvSpPr>
            <p:cNvPr id="136" name="正方形/長方形 135">
              <a:extLst>
                <a:ext uri="{FF2B5EF4-FFF2-40B4-BE49-F238E27FC236}">
                  <a16:creationId xmlns:a16="http://schemas.microsoft.com/office/drawing/2014/main" id="{B900B04F-F375-6D25-49F2-E7F2D876C1AB}"/>
                </a:ext>
              </a:extLst>
            </p:cNvPr>
            <p:cNvSpPr/>
            <p:nvPr/>
          </p:nvSpPr>
          <p:spPr>
            <a:xfrm>
              <a:off x="6440541" y="3070783"/>
              <a:ext cx="1306943" cy="641380"/>
            </a:xfrm>
            <a:prstGeom prst="rect">
              <a:avLst/>
            </a:prstGeom>
            <a:solidFill>
              <a:schemeClr val="bg1"/>
            </a:solidFill>
            <a:ln w="25400">
              <a:solidFill>
                <a:srgbClr val="E0B9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制作進行</a:t>
              </a:r>
              <a:r>
                <a:rPr kumimoji="1"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pPr algn="ct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7" name="正方形/長方形 136">
              <a:extLst>
                <a:ext uri="{FF2B5EF4-FFF2-40B4-BE49-F238E27FC236}">
                  <a16:creationId xmlns:a16="http://schemas.microsoft.com/office/drawing/2014/main" id="{94E53FF4-1A94-D4B7-1C08-1903164113F3}"/>
                </a:ext>
              </a:extLst>
            </p:cNvPr>
            <p:cNvSpPr/>
            <p:nvPr/>
          </p:nvSpPr>
          <p:spPr>
            <a:xfrm>
              <a:off x="6259443" y="2492896"/>
              <a:ext cx="1681558" cy="504056"/>
            </a:xfrm>
            <a:prstGeom prst="rect">
              <a:avLst/>
            </a:prstGeom>
            <a:solidFill>
              <a:schemeClr val="bg1"/>
            </a:solidFill>
            <a:ln w="50800">
              <a:solidFill>
                <a:srgbClr val="E0B9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p:txBody>
        </p:sp>
      </p:grpSp>
      <p:sp>
        <p:nvSpPr>
          <p:cNvPr id="138" name="正方形/長方形 137">
            <a:extLst>
              <a:ext uri="{FF2B5EF4-FFF2-40B4-BE49-F238E27FC236}">
                <a16:creationId xmlns:a16="http://schemas.microsoft.com/office/drawing/2014/main" id="{25EB58C4-1FC6-9F10-2B13-C7A821EB81AB}"/>
              </a:ext>
            </a:extLst>
          </p:cNvPr>
          <p:cNvSpPr/>
          <p:nvPr/>
        </p:nvSpPr>
        <p:spPr>
          <a:xfrm>
            <a:off x="6484105" y="5497956"/>
            <a:ext cx="1219815" cy="468052"/>
          </a:xfrm>
          <a:prstGeom prst="rect">
            <a:avLst/>
          </a:prstGeom>
          <a:solidFill>
            <a:schemeClr val="bg1"/>
          </a:solidFill>
          <a:ln w="25400">
            <a:solidFill>
              <a:srgbClr val="E0B9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契約関連</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pPr algn="ctr"/>
            <a:r>
              <a:rPr kumimoji="1"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テキスト</a:t>
            </a:r>
            <a:endParaRPr kumimoji="1" lang="en-US" altLang="ja-JP"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9" name="正方形/長方形 138">
            <a:extLst>
              <a:ext uri="{FF2B5EF4-FFF2-40B4-BE49-F238E27FC236}">
                <a16:creationId xmlns:a16="http://schemas.microsoft.com/office/drawing/2014/main" id="{EF17A9E9-1D9E-775F-92AF-1BCC4184C804}"/>
              </a:ext>
            </a:extLst>
          </p:cNvPr>
          <p:cNvSpPr/>
          <p:nvPr/>
        </p:nvSpPr>
        <p:spPr>
          <a:xfrm>
            <a:off x="6468533" y="4937740"/>
            <a:ext cx="1263379" cy="504056"/>
          </a:xfrm>
          <a:prstGeom prst="rect">
            <a:avLst/>
          </a:prstGeom>
          <a:solidFill>
            <a:schemeClr val="bg1"/>
          </a:solidFill>
          <a:ln w="50800">
            <a:solidFill>
              <a:srgbClr val="E0B9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0" name="正方形/長方形 139">
            <a:extLst>
              <a:ext uri="{FF2B5EF4-FFF2-40B4-BE49-F238E27FC236}">
                <a16:creationId xmlns:a16="http://schemas.microsoft.com/office/drawing/2014/main" id="{46A16563-8057-CA3A-946C-8564401B4192}"/>
              </a:ext>
            </a:extLst>
          </p:cNvPr>
          <p:cNvSpPr/>
          <p:nvPr/>
        </p:nvSpPr>
        <p:spPr>
          <a:xfrm>
            <a:off x="3940165" y="3505259"/>
            <a:ext cx="1219815" cy="425973"/>
          </a:xfrm>
          <a:prstGeom prst="rect">
            <a:avLst/>
          </a:prstGeom>
          <a:solidFill>
            <a:schemeClr val="bg1"/>
          </a:solidFill>
          <a:ln w="254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貴社担当</a:t>
            </a:r>
            <a:r>
              <a:rPr lang="en-US" altLang="ja-JP" sz="1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p>
          <a:p>
            <a:pPr algn="ctr"/>
            <a:r>
              <a:rPr lang="ja-JP" altLang="en-US" sz="1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窓口担当</a:t>
            </a:r>
            <a:endParaRPr kumimoji="1" lang="en-US" altLang="ja-JP" sz="1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41" name="カギ線コネクタ 46">
            <a:extLst>
              <a:ext uri="{FF2B5EF4-FFF2-40B4-BE49-F238E27FC236}">
                <a16:creationId xmlns:a16="http://schemas.microsoft.com/office/drawing/2014/main" id="{6F1FA1EB-4FF0-804B-D27C-C429F47086B6}"/>
              </a:ext>
            </a:extLst>
          </p:cNvPr>
          <p:cNvCxnSpPr>
            <a:stCxn id="128" idx="1"/>
            <a:endCxn id="131" idx="3"/>
          </p:cNvCxnSpPr>
          <p:nvPr/>
        </p:nvCxnSpPr>
        <p:spPr>
          <a:xfrm rot="10800000" flipV="1">
            <a:off x="2389873" y="3181164"/>
            <a:ext cx="1544197" cy="444584"/>
          </a:xfrm>
          <a:prstGeom prst="bentConnector3">
            <a:avLst>
              <a:gd name="adj1" fmla="val 50000"/>
            </a:avLst>
          </a:prstGeom>
          <a:ln w="5715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2" name="カギ線コネクタ 47">
            <a:extLst>
              <a:ext uri="{FF2B5EF4-FFF2-40B4-BE49-F238E27FC236}">
                <a16:creationId xmlns:a16="http://schemas.microsoft.com/office/drawing/2014/main" id="{C1D6E647-BE8E-24BB-E869-91B77FACF199}"/>
              </a:ext>
            </a:extLst>
          </p:cNvPr>
          <p:cNvCxnSpPr>
            <a:stCxn id="128" idx="1"/>
            <a:endCxn id="133" idx="3"/>
          </p:cNvCxnSpPr>
          <p:nvPr/>
        </p:nvCxnSpPr>
        <p:spPr>
          <a:xfrm rot="10800000" flipV="1">
            <a:off x="2389873" y="3181164"/>
            <a:ext cx="1544197" cy="1236672"/>
          </a:xfrm>
          <a:prstGeom prst="bentConnector3">
            <a:avLst>
              <a:gd name="adj1" fmla="val 50000"/>
            </a:avLst>
          </a:prstGeom>
          <a:ln w="5715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4" name="カギ線コネクタ 79">
            <a:extLst>
              <a:ext uri="{FF2B5EF4-FFF2-40B4-BE49-F238E27FC236}">
                <a16:creationId xmlns:a16="http://schemas.microsoft.com/office/drawing/2014/main" id="{4BBC5F05-3978-ED71-39F2-034CB1F5C719}"/>
              </a:ext>
            </a:extLst>
          </p:cNvPr>
          <p:cNvCxnSpPr>
            <a:stCxn id="128" idx="1"/>
            <a:endCxn id="132" idx="3"/>
          </p:cNvCxnSpPr>
          <p:nvPr/>
        </p:nvCxnSpPr>
        <p:spPr>
          <a:xfrm rot="10800000">
            <a:off x="2389873" y="2761652"/>
            <a:ext cx="1544197" cy="419512"/>
          </a:xfrm>
          <a:prstGeom prst="bentConnector3">
            <a:avLst>
              <a:gd name="adj1" fmla="val 50000"/>
            </a:avLst>
          </a:prstGeom>
          <a:ln w="5715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6" name="カギ線コネクタ 7">
            <a:extLst>
              <a:ext uri="{FF2B5EF4-FFF2-40B4-BE49-F238E27FC236}">
                <a16:creationId xmlns:a16="http://schemas.microsoft.com/office/drawing/2014/main" id="{0C148DE9-0E67-B01D-761E-2F0B7AF57356}"/>
              </a:ext>
            </a:extLst>
          </p:cNvPr>
          <p:cNvCxnSpPr>
            <a:stCxn id="137" idx="1"/>
            <a:endCxn id="128" idx="3"/>
          </p:cNvCxnSpPr>
          <p:nvPr/>
        </p:nvCxnSpPr>
        <p:spPr>
          <a:xfrm rot="10800000">
            <a:off x="5153885" y="3181164"/>
            <a:ext cx="1398291" cy="3658"/>
          </a:xfrm>
          <a:prstGeom prst="bentConnector3">
            <a:avLst>
              <a:gd name="adj1" fmla="val 50000"/>
            </a:avLst>
          </a:prstGeom>
          <a:ln w="57150">
            <a:solidFill>
              <a:srgbClr val="E0B92C"/>
            </a:solidFill>
          </a:ln>
        </p:spPr>
        <p:style>
          <a:lnRef idx="1">
            <a:schemeClr val="accent1"/>
          </a:lnRef>
          <a:fillRef idx="0">
            <a:schemeClr val="accent1"/>
          </a:fillRef>
          <a:effectRef idx="0">
            <a:schemeClr val="accent1"/>
          </a:effectRef>
          <a:fontRef idx="minor">
            <a:schemeClr val="tx1"/>
          </a:fontRef>
        </p:style>
      </p:cxnSp>
      <p:cxnSp>
        <p:nvCxnSpPr>
          <p:cNvPr id="147" name="直線コネクタ 146">
            <a:extLst>
              <a:ext uri="{FF2B5EF4-FFF2-40B4-BE49-F238E27FC236}">
                <a16:creationId xmlns:a16="http://schemas.microsoft.com/office/drawing/2014/main" id="{DB2C3219-041F-98D5-3BE8-4C9B7B130DE1}"/>
              </a:ext>
            </a:extLst>
          </p:cNvPr>
          <p:cNvCxnSpPr>
            <a:cxnSpLocks/>
          </p:cNvCxnSpPr>
          <p:nvPr/>
        </p:nvCxnSpPr>
        <p:spPr>
          <a:xfrm>
            <a:off x="5150876" y="3181164"/>
            <a:ext cx="630095" cy="0"/>
          </a:xfrm>
          <a:prstGeom prst="line">
            <a:avLst/>
          </a:prstGeom>
          <a:ln w="5715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8" name="カギ線コネクタ 48">
            <a:extLst>
              <a:ext uri="{FF2B5EF4-FFF2-40B4-BE49-F238E27FC236}">
                <a16:creationId xmlns:a16="http://schemas.microsoft.com/office/drawing/2014/main" id="{83C2C7EA-EB09-E1AA-69E0-D1BA18C89DF9}"/>
              </a:ext>
            </a:extLst>
          </p:cNvPr>
          <p:cNvCxnSpPr>
            <a:cxnSpLocks/>
            <a:stCxn id="137" idx="3"/>
            <a:endCxn id="164" idx="1"/>
          </p:cNvCxnSpPr>
          <p:nvPr/>
        </p:nvCxnSpPr>
        <p:spPr>
          <a:xfrm flipV="1">
            <a:off x="8233733" y="2712181"/>
            <a:ext cx="1088216" cy="472641"/>
          </a:xfrm>
          <a:prstGeom prst="bentConnector3">
            <a:avLst>
              <a:gd name="adj1" fmla="val 50000"/>
            </a:avLst>
          </a:prstGeom>
          <a:ln w="57150">
            <a:solidFill>
              <a:srgbClr val="E0B92C"/>
            </a:solidFill>
            <a:tailEnd type="triangle"/>
          </a:ln>
        </p:spPr>
        <p:style>
          <a:lnRef idx="1">
            <a:schemeClr val="accent1"/>
          </a:lnRef>
          <a:fillRef idx="0">
            <a:schemeClr val="accent1"/>
          </a:fillRef>
          <a:effectRef idx="0">
            <a:schemeClr val="accent1"/>
          </a:effectRef>
          <a:fontRef idx="minor">
            <a:schemeClr val="tx1"/>
          </a:fontRef>
        </p:style>
      </p:cxnSp>
      <p:cxnSp>
        <p:nvCxnSpPr>
          <p:cNvPr id="149" name="カギ線コネクタ 65">
            <a:extLst>
              <a:ext uri="{FF2B5EF4-FFF2-40B4-BE49-F238E27FC236}">
                <a16:creationId xmlns:a16="http://schemas.microsoft.com/office/drawing/2014/main" id="{B24D113B-85D8-4F82-843B-A6FB3B10AA5F}"/>
              </a:ext>
            </a:extLst>
          </p:cNvPr>
          <p:cNvCxnSpPr>
            <a:cxnSpLocks/>
            <a:stCxn id="137" idx="3"/>
            <a:endCxn id="162" idx="1"/>
          </p:cNvCxnSpPr>
          <p:nvPr/>
        </p:nvCxnSpPr>
        <p:spPr>
          <a:xfrm>
            <a:off x="8233733" y="3184822"/>
            <a:ext cx="1088216" cy="348983"/>
          </a:xfrm>
          <a:prstGeom prst="bentConnector3">
            <a:avLst>
              <a:gd name="adj1" fmla="val 50000"/>
            </a:avLst>
          </a:prstGeom>
          <a:ln w="57150">
            <a:solidFill>
              <a:srgbClr val="E0B92C"/>
            </a:solidFill>
            <a:tailEnd type="triangle"/>
          </a:ln>
        </p:spPr>
        <p:style>
          <a:lnRef idx="1">
            <a:schemeClr val="accent1"/>
          </a:lnRef>
          <a:fillRef idx="0">
            <a:schemeClr val="accent1"/>
          </a:fillRef>
          <a:effectRef idx="0">
            <a:schemeClr val="accent1"/>
          </a:effectRef>
          <a:fontRef idx="minor">
            <a:schemeClr val="tx1"/>
          </a:fontRef>
        </p:style>
      </p:cxnSp>
      <p:grpSp>
        <p:nvGrpSpPr>
          <p:cNvPr id="150" name="グループ化 149">
            <a:extLst>
              <a:ext uri="{FF2B5EF4-FFF2-40B4-BE49-F238E27FC236}">
                <a16:creationId xmlns:a16="http://schemas.microsoft.com/office/drawing/2014/main" id="{FEEC64C4-7F24-AB32-4F69-E91CA5C600A2}"/>
              </a:ext>
            </a:extLst>
          </p:cNvPr>
          <p:cNvGrpSpPr/>
          <p:nvPr/>
        </p:nvGrpSpPr>
        <p:grpSpPr>
          <a:xfrm>
            <a:off x="9321949" y="2509624"/>
            <a:ext cx="1481205" cy="3117036"/>
            <a:chOff x="9321949" y="3127971"/>
            <a:chExt cx="1481205" cy="2729913"/>
          </a:xfrm>
        </p:grpSpPr>
        <p:grpSp>
          <p:nvGrpSpPr>
            <p:cNvPr id="151" name="グループ化 150">
              <a:extLst>
                <a:ext uri="{FF2B5EF4-FFF2-40B4-BE49-F238E27FC236}">
                  <a16:creationId xmlns:a16="http://schemas.microsoft.com/office/drawing/2014/main" id="{65B79BF4-0035-796D-27C8-4BE860A61DAB}"/>
                </a:ext>
              </a:extLst>
            </p:cNvPr>
            <p:cNvGrpSpPr/>
            <p:nvPr/>
          </p:nvGrpSpPr>
          <p:grpSpPr>
            <a:xfrm>
              <a:off x="9321949" y="3127971"/>
              <a:ext cx="1481205" cy="1298675"/>
              <a:chOff x="9296408" y="3390585"/>
              <a:chExt cx="1481205" cy="1521649"/>
            </a:xfrm>
          </p:grpSpPr>
          <p:grpSp>
            <p:nvGrpSpPr>
              <p:cNvPr id="160" name="グループ化 159">
                <a:extLst>
                  <a:ext uri="{FF2B5EF4-FFF2-40B4-BE49-F238E27FC236}">
                    <a16:creationId xmlns:a16="http://schemas.microsoft.com/office/drawing/2014/main" id="{2373E426-197B-585C-6F76-12CCD4585519}"/>
                  </a:ext>
                </a:extLst>
              </p:cNvPr>
              <p:cNvGrpSpPr/>
              <p:nvPr/>
            </p:nvGrpSpPr>
            <p:grpSpPr>
              <a:xfrm>
                <a:off x="9296408" y="3390585"/>
                <a:ext cx="1481205" cy="678520"/>
                <a:chOff x="9296408" y="3800152"/>
                <a:chExt cx="1481205" cy="678520"/>
              </a:xfrm>
            </p:grpSpPr>
            <p:sp>
              <p:nvSpPr>
                <p:cNvPr id="164" name="正方形/長方形 163">
                  <a:extLst>
                    <a:ext uri="{FF2B5EF4-FFF2-40B4-BE49-F238E27FC236}">
                      <a16:creationId xmlns:a16="http://schemas.microsoft.com/office/drawing/2014/main" id="{064AE934-D3FD-C346-539A-D2810CE51A77}"/>
                    </a:ext>
                  </a:extLst>
                </p:cNvPr>
                <p:cNvSpPr/>
                <p:nvPr/>
              </p:nvSpPr>
              <p:spPr>
                <a:xfrm>
                  <a:off x="9296408" y="3800152"/>
                  <a:ext cx="1481205" cy="415717"/>
                </a:xfrm>
                <a:prstGeom prst="rect">
                  <a:avLst/>
                </a:prstGeom>
                <a:solidFill>
                  <a:schemeClr val="bg1"/>
                </a:solidFill>
                <a:ln w="28575">
                  <a:solidFill>
                    <a:srgbClr val="E0B9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65" name="正方形/長方形 164">
                  <a:extLst>
                    <a:ext uri="{FF2B5EF4-FFF2-40B4-BE49-F238E27FC236}">
                      <a16:creationId xmlns:a16="http://schemas.microsoft.com/office/drawing/2014/main" id="{F78B3CDF-D807-194F-624D-09A741795633}"/>
                    </a:ext>
                  </a:extLst>
                </p:cNvPr>
                <p:cNvSpPr/>
                <p:nvPr/>
              </p:nvSpPr>
              <p:spPr>
                <a:xfrm>
                  <a:off x="9296408" y="4255967"/>
                  <a:ext cx="1481205" cy="222705"/>
                </a:xfrm>
                <a:prstGeom prst="rect">
                  <a:avLst/>
                </a:prstGeom>
                <a:solidFill>
                  <a:schemeClr val="bg1"/>
                </a:solidFill>
                <a:ln w="28575">
                  <a:solidFill>
                    <a:srgbClr val="E0B9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テキスト</a:t>
                  </a:r>
                  <a:endParaRPr kumimoji="1" lang="en-US" altLang="ja-JP" sz="1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61" name="グループ化 160">
                <a:extLst>
                  <a:ext uri="{FF2B5EF4-FFF2-40B4-BE49-F238E27FC236}">
                    <a16:creationId xmlns:a16="http://schemas.microsoft.com/office/drawing/2014/main" id="{5A7DF151-D839-D752-04CD-F4535619C542}"/>
                  </a:ext>
                </a:extLst>
              </p:cNvPr>
              <p:cNvGrpSpPr/>
              <p:nvPr/>
            </p:nvGrpSpPr>
            <p:grpSpPr>
              <a:xfrm>
                <a:off x="9296408" y="4233714"/>
                <a:ext cx="1481205" cy="678520"/>
                <a:chOff x="9296408" y="4766704"/>
                <a:chExt cx="1481205" cy="678520"/>
              </a:xfrm>
            </p:grpSpPr>
            <p:sp>
              <p:nvSpPr>
                <p:cNvPr id="162" name="正方形/長方形 161">
                  <a:extLst>
                    <a:ext uri="{FF2B5EF4-FFF2-40B4-BE49-F238E27FC236}">
                      <a16:creationId xmlns:a16="http://schemas.microsoft.com/office/drawing/2014/main" id="{486E6E81-A0F6-1F2F-D6D9-A4C5FCEE69B0}"/>
                    </a:ext>
                  </a:extLst>
                </p:cNvPr>
                <p:cNvSpPr/>
                <p:nvPr/>
              </p:nvSpPr>
              <p:spPr>
                <a:xfrm>
                  <a:off x="9296408" y="4766704"/>
                  <a:ext cx="1481205" cy="415717"/>
                </a:xfrm>
                <a:prstGeom prst="rect">
                  <a:avLst/>
                </a:prstGeom>
                <a:solidFill>
                  <a:schemeClr val="bg1"/>
                </a:solidFill>
                <a:ln w="28575">
                  <a:solidFill>
                    <a:srgbClr val="E0B9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63" name="正方形/長方形 162">
                  <a:extLst>
                    <a:ext uri="{FF2B5EF4-FFF2-40B4-BE49-F238E27FC236}">
                      <a16:creationId xmlns:a16="http://schemas.microsoft.com/office/drawing/2014/main" id="{25EBCD3A-A274-E784-34E1-2755C79967B5}"/>
                    </a:ext>
                  </a:extLst>
                </p:cNvPr>
                <p:cNvSpPr/>
                <p:nvPr/>
              </p:nvSpPr>
              <p:spPr>
                <a:xfrm>
                  <a:off x="9296408" y="5222519"/>
                  <a:ext cx="1481205" cy="222705"/>
                </a:xfrm>
                <a:prstGeom prst="rect">
                  <a:avLst/>
                </a:prstGeom>
                <a:solidFill>
                  <a:schemeClr val="bg1"/>
                </a:solidFill>
                <a:ln w="28575">
                  <a:solidFill>
                    <a:srgbClr val="E0B9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テキスト</a:t>
                  </a:r>
                  <a:endParaRPr kumimoji="1" lang="en-US" altLang="ja-JP" sz="1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grpSp>
          <p:nvGrpSpPr>
            <p:cNvPr id="152" name="グループ化 151">
              <a:extLst>
                <a:ext uri="{FF2B5EF4-FFF2-40B4-BE49-F238E27FC236}">
                  <a16:creationId xmlns:a16="http://schemas.microsoft.com/office/drawing/2014/main" id="{A66B4C76-7A1B-22B5-9FF7-11874DD9833A}"/>
                </a:ext>
              </a:extLst>
            </p:cNvPr>
            <p:cNvGrpSpPr/>
            <p:nvPr/>
          </p:nvGrpSpPr>
          <p:grpSpPr>
            <a:xfrm>
              <a:off x="9321949" y="4562391"/>
              <a:ext cx="1481205" cy="1295493"/>
              <a:chOff x="9296408" y="2551184"/>
              <a:chExt cx="1481205" cy="1517921"/>
            </a:xfrm>
          </p:grpSpPr>
          <p:grpSp>
            <p:nvGrpSpPr>
              <p:cNvPr id="153" name="グループ化 152">
                <a:extLst>
                  <a:ext uri="{FF2B5EF4-FFF2-40B4-BE49-F238E27FC236}">
                    <a16:creationId xmlns:a16="http://schemas.microsoft.com/office/drawing/2014/main" id="{A10D1D74-E267-5412-50D8-F132FAFBE541}"/>
                  </a:ext>
                </a:extLst>
              </p:cNvPr>
              <p:cNvGrpSpPr/>
              <p:nvPr/>
            </p:nvGrpSpPr>
            <p:grpSpPr>
              <a:xfrm>
                <a:off x="9296408" y="2551184"/>
                <a:ext cx="1481205" cy="678520"/>
                <a:chOff x="9296408" y="2373712"/>
                <a:chExt cx="1481205" cy="678520"/>
              </a:xfrm>
            </p:grpSpPr>
            <p:sp>
              <p:nvSpPr>
                <p:cNvPr id="157" name="正方形/長方形 156">
                  <a:extLst>
                    <a:ext uri="{FF2B5EF4-FFF2-40B4-BE49-F238E27FC236}">
                      <a16:creationId xmlns:a16="http://schemas.microsoft.com/office/drawing/2014/main" id="{2DDF48BA-7765-3621-8B78-74609D964319}"/>
                    </a:ext>
                  </a:extLst>
                </p:cNvPr>
                <p:cNvSpPr/>
                <p:nvPr/>
              </p:nvSpPr>
              <p:spPr>
                <a:xfrm>
                  <a:off x="9296408" y="2373712"/>
                  <a:ext cx="1481205" cy="415717"/>
                </a:xfrm>
                <a:prstGeom prst="rect">
                  <a:avLst/>
                </a:prstGeom>
                <a:solidFill>
                  <a:schemeClr val="bg1"/>
                </a:solidFill>
                <a:ln w="28575">
                  <a:solidFill>
                    <a:srgbClr val="E0B9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8" name="正方形/長方形 157">
                  <a:extLst>
                    <a:ext uri="{FF2B5EF4-FFF2-40B4-BE49-F238E27FC236}">
                      <a16:creationId xmlns:a16="http://schemas.microsoft.com/office/drawing/2014/main" id="{F63F2A5D-FE6F-6E7D-78FD-8D36C1D2D95E}"/>
                    </a:ext>
                  </a:extLst>
                </p:cNvPr>
                <p:cNvSpPr/>
                <p:nvPr/>
              </p:nvSpPr>
              <p:spPr>
                <a:xfrm>
                  <a:off x="9296408" y="2829527"/>
                  <a:ext cx="1481205" cy="222705"/>
                </a:xfrm>
                <a:prstGeom prst="rect">
                  <a:avLst/>
                </a:prstGeom>
                <a:solidFill>
                  <a:schemeClr val="bg1"/>
                </a:solidFill>
                <a:ln w="28575">
                  <a:solidFill>
                    <a:srgbClr val="E0B9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テキスト</a:t>
                  </a:r>
                  <a:endParaRPr kumimoji="1" lang="en-US" altLang="ja-JP" sz="1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54" name="グループ化 153">
                <a:extLst>
                  <a:ext uri="{FF2B5EF4-FFF2-40B4-BE49-F238E27FC236}">
                    <a16:creationId xmlns:a16="http://schemas.microsoft.com/office/drawing/2014/main" id="{8F956160-ACD8-53F0-E80E-FC1826D49AFB}"/>
                  </a:ext>
                </a:extLst>
              </p:cNvPr>
              <p:cNvGrpSpPr/>
              <p:nvPr/>
            </p:nvGrpSpPr>
            <p:grpSpPr>
              <a:xfrm>
                <a:off x="9296408" y="3390585"/>
                <a:ext cx="1481205" cy="678520"/>
                <a:chOff x="9296408" y="3800152"/>
                <a:chExt cx="1481205" cy="678520"/>
              </a:xfrm>
            </p:grpSpPr>
            <p:sp>
              <p:nvSpPr>
                <p:cNvPr id="155" name="正方形/長方形 154">
                  <a:extLst>
                    <a:ext uri="{FF2B5EF4-FFF2-40B4-BE49-F238E27FC236}">
                      <a16:creationId xmlns:a16="http://schemas.microsoft.com/office/drawing/2014/main" id="{45809DA9-2CB2-B9E5-87E7-E92BB7051524}"/>
                    </a:ext>
                  </a:extLst>
                </p:cNvPr>
                <p:cNvSpPr/>
                <p:nvPr/>
              </p:nvSpPr>
              <p:spPr>
                <a:xfrm>
                  <a:off x="9296408" y="3800152"/>
                  <a:ext cx="1481205" cy="415717"/>
                </a:xfrm>
                <a:prstGeom prst="rect">
                  <a:avLst/>
                </a:prstGeom>
                <a:solidFill>
                  <a:schemeClr val="bg1"/>
                </a:solidFill>
                <a:ln w="28575">
                  <a:solidFill>
                    <a:srgbClr val="E0B9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6" name="正方形/長方形 155">
                  <a:extLst>
                    <a:ext uri="{FF2B5EF4-FFF2-40B4-BE49-F238E27FC236}">
                      <a16:creationId xmlns:a16="http://schemas.microsoft.com/office/drawing/2014/main" id="{B35A1F8A-946E-B8A4-7839-FA6DF3C55825}"/>
                    </a:ext>
                  </a:extLst>
                </p:cNvPr>
                <p:cNvSpPr/>
                <p:nvPr/>
              </p:nvSpPr>
              <p:spPr>
                <a:xfrm>
                  <a:off x="9296408" y="4255967"/>
                  <a:ext cx="1481205" cy="222705"/>
                </a:xfrm>
                <a:prstGeom prst="rect">
                  <a:avLst/>
                </a:prstGeom>
                <a:solidFill>
                  <a:schemeClr val="bg1"/>
                </a:solidFill>
                <a:ln w="28575">
                  <a:solidFill>
                    <a:srgbClr val="E0B9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テキスト</a:t>
                  </a:r>
                  <a:endParaRPr kumimoji="1" lang="en-US" altLang="ja-JP" sz="1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grpSp>
      <p:cxnSp>
        <p:nvCxnSpPr>
          <p:cNvPr id="168" name="カギ線コネクタ 65">
            <a:extLst>
              <a:ext uri="{FF2B5EF4-FFF2-40B4-BE49-F238E27FC236}">
                <a16:creationId xmlns:a16="http://schemas.microsoft.com/office/drawing/2014/main" id="{5855A55D-AC4C-99F6-4E07-2C6C39B8FFD4}"/>
              </a:ext>
            </a:extLst>
          </p:cNvPr>
          <p:cNvCxnSpPr>
            <a:cxnSpLocks/>
            <a:stCxn id="137" idx="3"/>
            <a:endCxn id="157" idx="1"/>
          </p:cNvCxnSpPr>
          <p:nvPr/>
        </p:nvCxnSpPr>
        <p:spPr>
          <a:xfrm>
            <a:off x="8233733" y="3184822"/>
            <a:ext cx="1088216" cy="1165191"/>
          </a:xfrm>
          <a:prstGeom prst="bentConnector3">
            <a:avLst>
              <a:gd name="adj1" fmla="val 50000"/>
            </a:avLst>
          </a:prstGeom>
          <a:ln w="57150">
            <a:solidFill>
              <a:srgbClr val="E0B92C"/>
            </a:solidFill>
            <a:tailEnd type="triangle"/>
          </a:ln>
        </p:spPr>
        <p:style>
          <a:lnRef idx="1">
            <a:schemeClr val="accent1"/>
          </a:lnRef>
          <a:fillRef idx="0">
            <a:schemeClr val="accent1"/>
          </a:fillRef>
          <a:effectRef idx="0">
            <a:schemeClr val="accent1"/>
          </a:effectRef>
          <a:fontRef idx="minor">
            <a:schemeClr val="tx1"/>
          </a:fontRef>
        </p:style>
      </p:cxnSp>
      <p:cxnSp>
        <p:nvCxnSpPr>
          <p:cNvPr id="169" name="カギ線コネクタ 65">
            <a:extLst>
              <a:ext uri="{FF2B5EF4-FFF2-40B4-BE49-F238E27FC236}">
                <a16:creationId xmlns:a16="http://schemas.microsoft.com/office/drawing/2014/main" id="{0AA6E34C-C9F1-5470-3408-9E94D1F5E91A}"/>
              </a:ext>
            </a:extLst>
          </p:cNvPr>
          <p:cNvCxnSpPr>
            <a:cxnSpLocks/>
            <a:stCxn id="137" idx="3"/>
            <a:endCxn id="155" idx="1"/>
          </p:cNvCxnSpPr>
          <p:nvPr/>
        </p:nvCxnSpPr>
        <p:spPr>
          <a:xfrm>
            <a:off x="8233733" y="3184822"/>
            <a:ext cx="1088216" cy="1983182"/>
          </a:xfrm>
          <a:prstGeom prst="bentConnector3">
            <a:avLst>
              <a:gd name="adj1" fmla="val 50000"/>
            </a:avLst>
          </a:prstGeom>
          <a:ln w="57150">
            <a:solidFill>
              <a:srgbClr val="E0B92C"/>
            </a:solidFill>
            <a:tailEnd type="triangle"/>
          </a:ln>
        </p:spPr>
        <p:style>
          <a:lnRef idx="1">
            <a:schemeClr val="accent1"/>
          </a:lnRef>
          <a:fillRef idx="0">
            <a:schemeClr val="accent1"/>
          </a:fillRef>
          <a:effectRef idx="0">
            <a:schemeClr val="accent1"/>
          </a:effectRef>
          <a:fontRef idx="minor">
            <a:schemeClr val="tx1"/>
          </a:fontRef>
        </p:style>
      </p:cxnSp>
      <p:sp>
        <p:nvSpPr>
          <p:cNvPr id="171" name="正方形/長方形 170">
            <a:extLst>
              <a:ext uri="{FF2B5EF4-FFF2-40B4-BE49-F238E27FC236}">
                <a16:creationId xmlns:a16="http://schemas.microsoft.com/office/drawing/2014/main" id="{7C354DB6-C926-9251-CF45-295D3A9582B6}"/>
              </a:ext>
            </a:extLst>
          </p:cNvPr>
          <p:cNvSpPr/>
          <p:nvPr/>
        </p:nvSpPr>
        <p:spPr>
          <a:xfrm>
            <a:off x="902656" y="1641839"/>
            <a:ext cx="2241016" cy="568938"/>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altLang="ja-JP" sz="2000" dirty="0">
                <a:latin typeface="メイリオ" panose="020B0604030504040204" pitchFamily="50" charset="-128"/>
                <a:ea typeface="メイリオ" panose="020B0604030504040204" pitchFamily="50" charset="-128"/>
              </a:rPr>
              <a:t>LOGO</a:t>
            </a:r>
            <a:endParaRPr kumimoji="1" lang="ja-JP" altLang="en-US" sz="2000" dirty="0">
              <a:latin typeface="メイリオ" panose="020B0604030504040204" pitchFamily="50" charset="-128"/>
              <a:ea typeface="メイリオ" panose="020B0604030504040204" pitchFamily="50" charset="-128"/>
            </a:endParaRPr>
          </a:p>
        </p:txBody>
      </p:sp>
      <p:sp>
        <p:nvSpPr>
          <p:cNvPr id="172" name="正方形/長方形 171">
            <a:extLst>
              <a:ext uri="{FF2B5EF4-FFF2-40B4-BE49-F238E27FC236}">
                <a16:creationId xmlns:a16="http://schemas.microsoft.com/office/drawing/2014/main" id="{57062A4D-4C7A-1BBA-FAB1-E468EB9D3492}"/>
              </a:ext>
            </a:extLst>
          </p:cNvPr>
          <p:cNvSpPr/>
          <p:nvPr/>
        </p:nvSpPr>
        <p:spPr>
          <a:xfrm>
            <a:off x="8599572" y="1641839"/>
            <a:ext cx="2241016" cy="568938"/>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altLang="ja-JP" sz="2000" dirty="0">
                <a:latin typeface="メイリオ" panose="020B0604030504040204" pitchFamily="50" charset="-128"/>
                <a:ea typeface="メイリオ" panose="020B0604030504040204" pitchFamily="50" charset="-128"/>
              </a:rPr>
              <a:t>LOGO</a:t>
            </a:r>
            <a:endParaRPr kumimoji="1" lang="ja-JP" altLang="en-US" sz="2000" dirty="0">
              <a:latin typeface="メイリオ" panose="020B0604030504040204" pitchFamily="50" charset="-128"/>
              <a:ea typeface="メイリオ" panose="020B0604030504040204" pitchFamily="50" charset="-128"/>
            </a:endParaRPr>
          </a:p>
        </p:txBody>
      </p:sp>
      <p:cxnSp>
        <p:nvCxnSpPr>
          <p:cNvPr id="177" name="カギ線コネクタ 47">
            <a:extLst>
              <a:ext uri="{FF2B5EF4-FFF2-40B4-BE49-F238E27FC236}">
                <a16:creationId xmlns:a16="http://schemas.microsoft.com/office/drawing/2014/main" id="{80A4CA17-FA86-D990-44FB-B2247E4EEC08}"/>
              </a:ext>
            </a:extLst>
          </p:cNvPr>
          <p:cNvCxnSpPr>
            <a:cxnSpLocks/>
            <a:stCxn id="128" idx="1"/>
            <a:endCxn id="176" idx="3"/>
          </p:cNvCxnSpPr>
          <p:nvPr/>
        </p:nvCxnSpPr>
        <p:spPr>
          <a:xfrm rot="10800000" flipV="1">
            <a:off x="2389873" y="3181164"/>
            <a:ext cx="1544197" cy="2084956"/>
          </a:xfrm>
          <a:prstGeom prst="bentConnector3">
            <a:avLst>
              <a:gd name="adj1" fmla="val 50000"/>
            </a:avLst>
          </a:prstGeom>
          <a:ln w="5715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40440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053719-E9C3-FD81-489B-21757AF69957}"/>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AF3FD63F-3C5F-E4E8-0802-FEA8C88613C7}"/>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43</a:t>
            </a:fld>
            <a:endParaRPr lang="ja-JP" altLang="en-US" b="1" dirty="0">
              <a:solidFill>
                <a:schemeClr val="bg1"/>
              </a:solidFill>
              <a:latin typeface="メイリオ" panose="020B0604030504040204" pitchFamily="50" charset="-128"/>
            </a:endParaRPr>
          </a:p>
        </p:txBody>
      </p:sp>
      <p:sp>
        <p:nvSpPr>
          <p:cNvPr id="7" name="タイトル 1">
            <a:extLst>
              <a:ext uri="{FF2B5EF4-FFF2-40B4-BE49-F238E27FC236}">
                <a16:creationId xmlns:a16="http://schemas.microsoft.com/office/drawing/2014/main" id="{8C021EBD-2842-BA26-2CC2-AC5536228EB4}"/>
              </a:ext>
            </a:extLst>
          </p:cNvPr>
          <p:cNvSpPr txBox="1">
            <a:spLocks/>
          </p:cNvSpPr>
          <p:nvPr/>
        </p:nvSpPr>
        <p:spPr>
          <a:xfrm>
            <a:off x="47328" y="54788"/>
            <a:ext cx="10972800" cy="422530"/>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体制</a:t>
            </a:r>
            <a:endParaRPr lang="ja-JP" altLang="en-US" sz="800" b="0" dirty="0">
              <a:solidFill>
                <a:srgbClr val="C00000"/>
              </a:solidFill>
            </a:endParaRPr>
          </a:p>
        </p:txBody>
      </p:sp>
      <p:grpSp>
        <p:nvGrpSpPr>
          <p:cNvPr id="88" name="グループ化 87">
            <a:extLst>
              <a:ext uri="{FF2B5EF4-FFF2-40B4-BE49-F238E27FC236}">
                <a16:creationId xmlns:a16="http://schemas.microsoft.com/office/drawing/2014/main" id="{5E4E7A38-B6A1-6B51-9AC8-4AF8889752F5}"/>
              </a:ext>
            </a:extLst>
          </p:cNvPr>
          <p:cNvGrpSpPr/>
          <p:nvPr/>
        </p:nvGrpSpPr>
        <p:grpSpPr>
          <a:xfrm>
            <a:off x="4151784" y="1715616"/>
            <a:ext cx="7167162" cy="3888432"/>
            <a:chOff x="3681366" y="1813541"/>
            <a:chExt cx="7959249" cy="3888432"/>
          </a:xfrm>
        </p:grpSpPr>
        <p:sp>
          <p:nvSpPr>
            <p:cNvPr id="89" name="四角形: 角を丸くする 88">
              <a:extLst>
                <a:ext uri="{FF2B5EF4-FFF2-40B4-BE49-F238E27FC236}">
                  <a16:creationId xmlns:a16="http://schemas.microsoft.com/office/drawing/2014/main" id="{287729CB-0A5A-3F2B-AE16-6A9F1D6EE9D9}"/>
                </a:ext>
              </a:extLst>
            </p:cNvPr>
            <p:cNvSpPr/>
            <p:nvPr/>
          </p:nvSpPr>
          <p:spPr>
            <a:xfrm>
              <a:off x="4079776" y="1813541"/>
              <a:ext cx="7560839" cy="3888432"/>
            </a:xfrm>
            <a:prstGeom prst="roundRect">
              <a:avLst>
                <a:gd name="adj" fmla="val 1797"/>
              </a:avLst>
            </a:prstGeom>
            <a:solidFill>
              <a:schemeClr val="bg1"/>
            </a:solidFill>
            <a:ln w="12700">
              <a:solidFill>
                <a:srgbClr val="BF9A16"/>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90" name="四角形: 角を丸くする 89">
              <a:extLst>
                <a:ext uri="{FF2B5EF4-FFF2-40B4-BE49-F238E27FC236}">
                  <a16:creationId xmlns:a16="http://schemas.microsoft.com/office/drawing/2014/main" id="{4FC4E16B-0C66-52C8-D831-4E1606DBB3C7}"/>
                </a:ext>
              </a:extLst>
            </p:cNvPr>
            <p:cNvSpPr/>
            <p:nvPr/>
          </p:nvSpPr>
          <p:spPr>
            <a:xfrm>
              <a:off x="3681366" y="2796065"/>
              <a:ext cx="781671" cy="1758501"/>
            </a:xfrm>
            <a:prstGeom prst="roundRect">
              <a:avLst>
                <a:gd name="adj" fmla="val 1797"/>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grpSp>
      <p:sp>
        <p:nvSpPr>
          <p:cNvPr id="91" name="テキスト ボックス 90">
            <a:extLst>
              <a:ext uri="{FF2B5EF4-FFF2-40B4-BE49-F238E27FC236}">
                <a16:creationId xmlns:a16="http://schemas.microsoft.com/office/drawing/2014/main" id="{A41160D6-FAE5-BA22-2A71-E8AA90056933}"/>
              </a:ext>
            </a:extLst>
          </p:cNvPr>
          <p:cNvSpPr txBox="1"/>
          <p:nvPr/>
        </p:nvSpPr>
        <p:spPr>
          <a:xfrm>
            <a:off x="3442145" y="2894918"/>
            <a:ext cx="2160240" cy="301173"/>
          </a:xfrm>
          <a:prstGeom prst="rect">
            <a:avLst/>
          </a:prstGeom>
          <a:noFill/>
        </p:spPr>
        <p:txBody>
          <a:bodyPr wrap="square" rtlCol="0">
            <a:spAutoFit/>
          </a:bodyPr>
          <a:lstStyle/>
          <a:p>
            <a:pPr algn="ctr">
              <a:lnSpc>
                <a:spcPct val="150000"/>
              </a:lnSpc>
            </a:pPr>
            <a:r>
              <a:rPr lang="ja-JP" altLang="en-US" sz="1000" b="1" i="0" u="none" strike="noStrike" baseline="0" dirty="0">
                <a:solidFill>
                  <a:schemeClr val="tx1">
                    <a:lumMod val="75000"/>
                    <a:lumOff val="25000"/>
                  </a:schemeClr>
                </a:solidFill>
                <a:latin typeface="メイリオ" panose="020B0604030504040204" pitchFamily="50" charset="-128"/>
                <a:ea typeface="メイリオ" panose="020B0604030504040204" pitchFamily="50" charset="-128"/>
              </a:rPr>
              <a:t>プランナー</a:t>
            </a:r>
          </a:p>
        </p:txBody>
      </p:sp>
      <p:grpSp>
        <p:nvGrpSpPr>
          <p:cNvPr id="92" name="グループ化 91">
            <a:extLst>
              <a:ext uri="{FF2B5EF4-FFF2-40B4-BE49-F238E27FC236}">
                <a16:creationId xmlns:a16="http://schemas.microsoft.com/office/drawing/2014/main" id="{EA83902A-F99E-C559-CE9F-8D0EAADAAC5E}"/>
              </a:ext>
            </a:extLst>
          </p:cNvPr>
          <p:cNvGrpSpPr/>
          <p:nvPr/>
        </p:nvGrpSpPr>
        <p:grpSpPr>
          <a:xfrm>
            <a:off x="4166418" y="3260508"/>
            <a:ext cx="711706" cy="829651"/>
            <a:chOff x="5307718" y="1608551"/>
            <a:chExt cx="1440182" cy="1678852"/>
          </a:xfrm>
          <a:solidFill>
            <a:srgbClr val="7D963C"/>
          </a:solidFill>
        </p:grpSpPr>
        <p:sp>
          <p:nvSpPr>
            <p:cNvPr id="93" name="楕円 92">
              <a:extLst>
                <a:ext uri="{FF2B5EF4-FFF2-40B4-BE49-F238E27FC236}">
                  <a16:creationId xmlns:a16="http://schemas.microsoft.com/office/drawing/2014/main" id="{58CD20CB-7C9F-4A6F-AA5D-D84DE0F02310}"/>
                </a:ext>
              </a:extLst>
            </p:cNvPr>
            <p:cNvSpPr/>
            <p:nvPr/>
          </p:nvSpPr>
          <p:spPr>
            <a:xfrm>
              <a:off x="5595439" y="1608551"/>
              <a:ext cx="864718" cy="864718"/>
            </a:xfrm>
            <a:prstGeom prst="ellipse">
              <a:avLst/>
            </a:prstGeom>
            <a:solidFill>
              <a:srgbClr val="BF9A16"/>
            </a:solidFill>
            <a:ln>
              <a:noFill/>
            </a:ln>
            <a:effectLst>
              <a:outerShdw blurRad="254000" dist="38100" dir="5400000" algn="t" rotWithShape="0">
                <a:schemeClr val="bg1">
                  <a:lumMod val="8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94" name="楕円 33">
              <a:extLst>
                <a:ext uri="{FF2B5EF4-FFF2-40B4-BE49-F238E27FC236}">
                  <a16:creationId xmlns:a16="http://schemas.microsoft.com/office/drawing/2014/main" id="{F76FCBDD-9778-10A3-96B6-3A33F403568C}"/>
                </a:ext>
              </a:extLst>
            </p:cNvPr>
            <p:cNvSpPr/>
            <p:nvPr/>
          </p:nvSpPr>
          <p:spPr>
            <a:xfrm rot="16200000">
              <a:off x="5674124" y="2213627"/>
              <a:ext cx="707370" cy="1440182"/>
            </a:xfrm>
            <a:custGeom>
              <a:avLst/>
              <a:gdLst>
                <a:gd name="connsiteX0" fmla="*/ 0 w 943849"/>
                <a:gd name="connsiteY0" fmla="*/ 471925 h 943849"/>
                <a:gd name="connsiteX1" fmla="*/ 471925 w 943849"/>
                <a:gd name="connsiteY1" fmla="*/ 0 h 943849"/>
                <a:gd name="connsiteX2" fmla="*/ 943850 w 943849"/>
                <a:gd name="connsiteY2" fmla="*/ 471925 h 943849"/>
                <a:gd name="connsiteX3" fmla="*/ 471925 w 943849"/>
                <a:gd name="connsiteY3" fmla="*/ 943850 h 943849"/>
                <a:gd name="connsiteX4" fmla="*/ 0 w 943849"/>
                <a:gd name="connsiteY4" fmla="*/ 471925 h 943849"/>
                <a:gd name="connsiteX0" fmla="*/ 0 w 707367"/>
                <a:gd name="connsiteY0" fmla="*/ 487714 h 943898"/>
                <a:gd name="connsiteX1" fmla="*/ 235442 w 707367"/>
                <a:gd name="connsiteY1" fmla="*/ 23 h 943898"/>
                <a:gd name="connsiteX2" fmla="*/ 707367 w 707367"/>
                <a:gd name="connsiteY2" fmla="*/ 471948 h 943898"/>
                <a:gd name="connsiteX3" fmla="*/ 235442 w 707367"/>
                <a:gd name="connsiteY3" fmla="*/ 943873 h 943898"/>
                <a:gd name="connsiteX4" fmla="*/ 0 w 707367"/>
                <a:gd name="connsiteY4" fmla="*/ 487714 h 943898"/>
                <a:gd name="connsiteX0" fmla="*/ 0 w 707370"/>
                <a:gd name="connsiteY0" fmla="*/ 456188 h 943898"/>
                <a:gd name="connsiteX1" fmla="*/ 235445 w 707370"/>
                <a:gd name="connsiteY1" fmla="*/ 25 h 943898"/>
                <a:gd name="connsiteX2" fmla="*/ 707370 w 707370"/>
                <a:gd name="connsiteY2" fmla="*/ 471950 h 943898"/>
                <a:gd name="connsiteX3" fmla="*/ 235445 w 707370"/>
                <a:gd name="connsiteY3" fmla="*/ 943875 h 943898"/>
                <a:gd name="connsiteX4" fmla="*/ 0 w 707370"/>
                <a:gd name="connsiteY4" fmla="*/ 456188 h 943898"/>
                <a:gd name="connsiteX0" fmla="*/ 0 w 707370"/>
                <a:gd name="connsiteY0" fmla="*/ 456188 h 943912"/>
                <a:gd name="connsiteX1" fmla="*/ 235445 w 707370"/>
                <a:gd name="connsiteY1" fmla="*/ 25 h 943912"/>
                <a:gd name="connsiteX2" fmla="*/ 707370 w 707370"/>
                <a:gd name="connsiteY2" fmla="*/ 471950 h 943912"/>
                <a:gd name="connsiteX3" fmla="*/ 235445 w 707370"/>
                <a:gd name="connsiteY3" fmla="*/ 943875 h 943912"/>
                <a:gd name="connsiteX4" fmla="*/ 0 w 707370"/>
                <a:gd name="connsiteY4" fmla="*/ 456188 h 943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7370" h="943912">
                  <a:moveTo>
                    <a:pt x="0" y="456188"/>
                  </a:moveTo>
                  <a:cubicBezTo>
                    <a:pt x="0" y="195551"/>
                    <a:pt x="117550" y="-2602"/>
                    <a:pt x="235445" y="25"/>
                  </a:cubicBezTo>
                  <a:cubicBezTo>
                    <a:pt x="353340" y="2652"/>
                    <a:pt x="707371" y="133815"/>
                    <a:pt x="707370" y="471950"/>
                  </a:cubicBezTo>
                  <a:cubicBezTo>
                    <a:pt x="707369" y="810085"/>
                    <a:pt x="353340" y="946502"/>
                    <a:pt x="235445" y="943875"/>
                  </a:cubicBezTo>
                  <a:cubicBezTo>
                    <a:pt x="117550" y="941248"/>
                    <a:pt x="0" y="716825"/>
                    <a:pt x="0" y="456188"/>
                  </a:cubicBezTo>
                  <a:close/>
                </a:path>
              </a:pathLst>
            </a:custGeom>
            <a:solidFill>
              <a:srgbClr val="BF9A16"/>
            </a:solidFill>
            <a:ln>
              <a:noFill/>
            </a:ln>
            <a:effectLst>
              <a:outerShdw blurRad="254000" dist="38100" dir="5400000" algn="t" rotWithShape="0">
                <a:schemeClr val="bg1">
                  <a:lumMod val="8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grpSp>
      <p:sp>
        <p:nvSpPr>
          <p:cNvPr id="95" name="テキスト ボックス 94">
            <a:extLst>
              <a:ext uri="{FF2B5EF4-FFF2-40B4-BE49-F238E27FC236}">
                <a16:creationId xmlns:a16="http://schemas.microsoft.com/office/drawing/2014/main" id="{98F2926C-34CA-0446-5AA9-6E0332957BB5}"/>
              </a:ext>
            </a:extLst>
          </p:cNvPr>
          <p:cNvSpPr txBox="1"/>
          <p:nvPr/>
        </p:nvSpPr>
        <p:spPr>
          <a:xfrm>
            <a:off x="747403" y="2894918"/>
            <a:ext cx="1597112" cy="301173"/>
          </a:xfrm>
          <a:prstGeom prst="rect">
            <a:avLst/>
          </a:prstGeom>
          <a:noFill/>
        </p:spPr>
        <p:txBody>
          <a:bodyPr wrap="square" rtlCol="0">
            <a:spAutoFit/>
          </a:bodyPr>
          <a:lstStyle/>
          <a:p>
            <a:pPr algn="ctr">
              <a:lnSpc>
                <a:spcPct val="150000"/>
              </a:lnSpc>
            </a:pPr>
            <a:r>
              <a:rPr lang="ja-JP" altLang="en-US" sz="1000" b="1" i="0" u="none" strike="noStrike" baseline="0" dirty="0">
                <a:solidFill>
                  <a:schemeClr val="tx1">
                    <a:lumMod val="75000"/>
                    <a:lumOff val="25000"/>
                  </a:schemeClr>
                </a:solidFill>
                <a:latin typeface="メイリオ" panose="020B0604030504040204" pitchFamily="50" charset="-128"/>
                <a:ea typeface="メイリオ" panose="020B0604030504040204" pitchFamily="50" charset="-128"/>
              </a:rPr>
              <a:t>お客様</a:t>
            </a:r>
          </a:p>
        </p:txBody>
      </p:sp>
      <p:grpSp>
        <p:nvGrpSpPr>
          <p:cNvPr id="96" name="グループ化 95">
            <a:extLst>
              <a:ext uri="{FF2B5EF4-FFF2-40B4-BE49-F238E27FC236}">
                <a16:creationId xmlns:a16="http://schemas.microsoft.com/office/drawing/2014/main" id="{A35A28F2-5D05-1DD7-C977-82CC3376E6EA}"/>
              </a:ext>
            </a:extLst>
          </p:cNvPr>
          <p:cNvGrpSpPr/>
          <p:nvPr/>
        </p:nvGrpSpPr>
        <p:grpSpPr>
          <a:xfrm>
            <a:off x="1190112" y="3260508"/>
            <a:ext cx="711706" cy="829651"/>
            <a:chOff x="5307718" y="1608551"/>
            <a:chExt cx="1440182" cy="1678852"/>
          </a:xfrm>
          <a:solidFill>
            <a:schemeClr val="accent4">
              <a:lumMod val="75000"/>
            </a:schemeClr>
          </a:solidFill>
        </p:grpSpPr>
        <p:sp>
          <p:nvSpPr>
            <p:cNvPr id="97" name="楕円 96">
              <a:extLst>
                <a:ext uri="{FF2B5EF4-FFF2-40B4-BE49-F238E27FC236}">
                  <a16:creationId xmlns:a16="http://schemas.microsoft.com/office/drawing/2014/main" id="{C151B8BA-4E17-6F02-B2C2-A9166D287951}"/>
                </a:ext>
              </a:extLst>
            </p:cNvPr>
            <p:cNvSpPr/>
            <p:nvPr/>
          </p:nvSpPr>
          <p:spPr>
            <a:xfrm>
              <a:off x="5595439" y="1608551"/>
              <a:ext cx="864718" cy="864718"/>
            </a:xfrm>
            <a:prstGeom prst="ellipse">
              <a:avLst/>
            </a:prstGeom>
            <a:grpFill/>
            <a:ln>
              <a:noFill/>
            </a:ln>
            <a:effectLst>
              <a:outerShdw blurRad="254000" dist="38100" dir="5400000" algn="t" rotWithShape="0">
                <a:schemeClr val="bg1">
                  <a:lumMod val="8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98" name="楕円 33">
              <a:extLst>
                <a:ext uri="{FF2B5EF4-FFF2-40B4-BE49-F238E27FC236}">
                  <a16:creationId xmlns:a16="http://schemas.microsoft.com/office/drawing/2014/main" id="{628B172F-5861-D768-BA6D-BF3D13CBC6A3}"/>
                </a:ext>
              </a:extLst>
            </p:cNvPr>
            <p:cNvSpPr/>
            <p:nvPr/>
          </p:nvSpPr>
          <p:spPr>
            <a:xfrm rot="16200000">
              <a:off x="5674124" y="2213627"/>
              <a:ext cx="707370" cy="1440182"/>
            </a:xfrm>
            <a:custGeom>
              <a:avLst/>
              <a:gdLst>
                <a:gd name="connsiteX0" fmla="*/ 0 w 943849"/>
                <a:gd name="connsiteY0" fmla="*/ 471925 h 943849"/>
                <a:gd name="connsiteX1" fmla="*/ 471925 w 943849"/>
                <a:gd name="connsiteY1" fmla="*/ 0 h 943849"/>
                <a:gd name="connsiteX2" fmla="*/ 943850 w 943849"/>
                <a:gd name="connsiteY2" fmla="*/ 471925 h 943849"/>
                <a:gd name="connsiteX3" fmla="*/ 471925 w 943849"/>
                <a:gd name="connsiteY3" fmla="*/ 943850 h 943849"/>
                <a:gd name="connsiteX4" fmla="*/ 0 w 943849"/>
                <a:gd name="connsiteY4" fmla="*/ 471925 h 943849"/>
                <a:gd name="connsiteX0" fmla="*/ 0 w 707367"/>
                <a:gd name="connsiteY0" fmla="*/ 487714 h 943898"/>
                <a:gd name="connsiteX1" fmla="*/ 235442 w 707367"/>
                <a:gd name="connsiteY1" fmla="*/ 23 h 943898"/>
                <a:gd name="connsiteX2" fmla="*/ 707367 w 707367"/>
                <a:gd name="connsiteY2" fmla="*/ 471948 h 943898"/>
                <a:gd name="connsiteX3" fmla="*/ 235442 w 707367"/>
                <a:gd name="connsiteY3" fmla="*/ 943873 h 943898"/>
                <a:gd name="connsiteX4" fmla="*/ 0 w 707367"/>
                <a:gd name="connsiteY4" fmla="*/ 487714 h 943898"/>
                <a:gd name="connsiteX0" fmla="*/ 0 w 707370"/>
                <a:gd name="connsiteY0" fmla="*/ 456188 h 943898"/>
                <a:gd name="connsiteX1" fmla="*/ 235445 w 707370"/>
                <a:gd name="connsiteY1" fmla="*/ 25 h 943898"/>
                <a:gd name="connsiteX2" fmla="*/ 707370 w 707370"/>
                <a:gd name="connsiteY2" fmla="*/ 471950 h 943898"/>
                <a:gd name="connsiteX3" fmla="*/ 235445 w 707370"/>
                <a:gd name="connsiteY3" fmla="*/ 943875 h 943898"/>
                <a:gd name="connsiteX4" fmla="*/ 0 w 707370"/>
                <a:gd name="connsiteY4" fmla="*/ 456188 h 943898"/>
                <a:gd name="connsiteX0" fmla="*/ 0 w 707370"/>
                <a:gd name="connsiteY0" fmla="*/ 456188 h 943912"/>
                <a:gd name="connsiteX1" fmla="*/ 235445 w 707370"/>
                <a:gd name="connsiteY1" fmla="*/ 25 h 943912"/>
                <a:gd name="connsiteX2" fmla="*/ 707370 w 707370"/>
                <a:gd name="connsiteY2" fmla="*/ 471950 h 943912"/>
                <a:gd name="connsiteX3" fmla="*/ 235445 w 707370"/>
                <a:gd name="connsiteY3" fmla="*/ 943875 h 943912"/>
                <a:gd name="connsiteX4" fmla="*/ 0 w 707370"/>
                <a:gd name="connsiteY4" fmla="*/ 456188 h 943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7370" h="943912">
                  <a:moveTo>
                    <a:pt x="0" y="456188"/>
                  </a:moveTo>
                  <a:cubicBezTo>
                    <a:pt x="0" y="195551"/>
                    <a:pt x="117550" y="-2602"/>
                    <a:pt x="235445" y="25"/>
                  </a:cubicBezTo>
                  <a:cubicBezTo>
                    <a:pt x="353340" y="2652"/>
                    <a:pt x="707371" y="133815"/>
                    <a:pt x="707370" y="471950"/>
                  </a:cubicBezTo>
                  <a:cubicBezTo>
                    <a:pt x="707369" y="810085"/>
                    <a:pt x="353340" y="946502"/>
                    <a:pt x="235445" y="943875"/>
                  </a:cubicBezTo>
                  <a:cubicBezTo>
                    <a:pt x="117550" y="941248"/>
                    <a:pt x="0" y="716825"/>
                    <a:pt x="0" y="456188"/>
                  </a:cubicBezTo>
                  <a:close/>
                </a:path>
              </a:pathLst>
            </a:custGeom>
            <a:grpFill/>
            <a:ln>
              <a:noFill/>
            </a:ln>
            <a:effectLst>
              <a:outerShdw blurRad="254000" dist="38100" dir="5400000" algn="t" rotWithShape="0">
                <a:schemeClr val="bg1">
                  <a:lumMod val="8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grpSp>
      <p:sp>
        <p:nvSpPr>
          <p:cNvPr id="99" name="テキスト ボックス 98">
            <a:extLst>
              <a:ext uri="{FF2B5EF4-FFF2-40B4-BE49-F238E27FC236}">
                <a16:creationId xmlns:a16="http://schemas.microsoft.com/office/drawing/2014/main" id="{494DC9AF-814D-D5FB-0D43-900EEA4ABE23}"/>
              </a:ext>
            </a:extLst>
          </p:cNvPr>
          <p:cNvSpPr txBox="1"/>
          <p:nvPr/>
        </p:nvSpPr>
        <p:spPr>
          <a:xfrm>
            <a:off x="5573558" y="1850770"/>
            <a:ext cx="1095218" cy="301173"/>
          </a:xfrm>
          <a:prstGeom prst="rect">
            <a:avLst/>
          </a:prstGeom>
          <a:noFill/>
        </p:spPr>
        <p:txBody>
          <a:bodyPr wrap="square" rtlCol="0">
            <a:spAutoFit/>
          </a:bodyPr>
          <a:lstStyle/>
          <a:p>
            <a:pPr algn="ctr">
              <a:lnSpc>
                <a:spcPct val="150000"/>
              </a:lnSpc>
            </a:pPr>
            <a:r>
              <a:rPr lang="ja-JP" altLang="en-US" sz="1000" b="1" i="0" u="none" strike="noStrike" baseline="0"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grpSp>
        <p:nvGrpSpPr>
          <p:cNvPr id="100" name="グループ化 99">
            <a:extLst>
              <a:ext uri="{FF2B5EF4-FFF2-40B4-BE49-F238E27FC236}">
                <a16:creationId xmlns:a16="http://schemas.microsoft.com/office/drawing/2014/main" id="{14352933-D399-8901-55E9-03FB4D705776}"/>
              </a:ext>
            </a:extLst>
          </p:cNvPr>
          <p:cNvGrpSpPr/>
          <p:nvPr/>
        </p:nvGrpSpPr>
        <p:grpSpPr>
          <a:xfrm>
            <a:off x="5848996" y="2216360"/>
            <a:ext cx="544352" cy="634563"/>
            <a:chOff x="5307718" y="1608551"/>
            <a:chExt cx="1440182" cy="1678852"/>
          </a:xfrm>
          <a:solidFill>
            <a:schemeClr val="bg1"/>
          </a:solidFill>
        </p:grpSpPr>
        <p:sp>
          <p:nvSpPr>
            <p:cNvPr id="101" name="楕円 100">
              <a:extLst>
                <a:ext uri="{FF2B5EF4-FFF2-40B4-BE49-F238E27FC236}">
                  <a16:creationId xmlns:a16="http://schemas.microsoft.com/office/drawing/2014/main" id="{724C6816-180A-EA76-DDA7-1F8F79963718}"/>
                </a:ext>
              </a:extLst>
            </p:cNvPr>
            <p:cNvSpPr/>
            <p:nvPr/>
          </p:nvSpPr>
          <p:spPr>
            <a:xfrm>
              <a:off x="5595439" y="1608551"/>
              <a:ext cx="864718" cy="864718"/>
            </a:xfrm>
            <a:prstGeom prst="ellipse">
              <a:avLst/>
            </a:prstGeom>
            <a:grpFill/>
            <a:ln>
              <a:solidFill>
                <a:srgbClr val="BF9A16"/>
              </a:solidFill>
            </a:ln>
            <a:effectLst>
              <a:outerShdw blurRad="254000" dist="38100" dir="5400000" algn="t" rotWithShape="0">
                <a:schemeClr val="bg1">
                  <a:lumMod val="8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02" name="楕円 33">
              <a:extLst>
                <a:ext uri="{FF2B5EF4-FFF2-40B4-BE49-F238E27FC236}">
                  <a16:creationId xmlns:a16="http://schemas.microsoft.com/office/drawing/2014/main" id="{D67437DB-E850-0C81-AFAE-04545A959945}"/>
                </a:ext>
              </a:extLst>
            </p:cNvPr>
            <p:cNvSpPr/>
            <p:nvPr/>
          </p:nvSpPr>
          <p:spPr>
            <a:xfrm rot="16200000">
              <a:off x="5674124" y="2213627"/>
              <a:ext cx="707370" cy="1440182"/>
            </a:xfrm>
            <a:custGeom>
              <a:avLst/>
              <a:gdLst>
                <a:gd name="connsiteX0" fmla="*/ 0 w 943849"/>
                <a:gd name="connsiteY0" fmla="*/ 471925 h 943849"/>
                <a:gd name="connsiteX1" fmla="*/ 471925 w 943849"/>
                <a:gd name="connsiteY1" fmla="*/ 0 h 943849"/>
                <a:gd name="connsiteX2" fmla="*/ 943850 w 943849"/>
                <a:gd name="connsiteY2" fmla="*/ 471925 h 943849"/>
                <a:gd name="connsiteX3" fmla="*/ 471925 w 943849"/>
                <a:gd name="connsiteY3" fmla="*/ 943850 h 943849"/>
                <a:gd name="connsiteX4" fmla="*/ 0 w 943849"/>
                <a:gd name="connsiteY4" fmla="*/ 471925 h 943849"/>
                <a:gd name="connsiteX0" fmla="*/ 0 w 707367"/>
                <a:gd name="connsiteY0" fmla="*/ 487714 h 943898"/>
                <a:gd name="connsiteX1" fmla="*/ 235442 w 707367"/>
                <a:gd name="connsiteY1" fmla="*/ 23 h 943898"/>
                <a:gd name="connsiteX2" fmla="*/ 707367 w 707367"/>
                <a:gd name="connsiteY2" fmla="*/ 471948 h 943898"/>
                <a:gd name="connsiteX3" fmla="*/ 235442 w 707367"/>
                <a:gd name="connsiteY3" fmla="*/ 943873 h 943898"/>
                <a:gd name="connsiteX4" fmla="*/ 0 w 707367"/>
                <a:gd name="connsiteY4" fmla="*/ 487714 h 943898"/>
                <a:gd name="connsiteX0" fmla="*/ 0 w 707370"/>
                <a:gd name="connsiteY0" fmla="*/ 456188 h 943898"/>
                <a:gd name="connsiteX1" fmla="*/ 235445 w 707370"/>
                <a:gd name="connsiteY1" fmla="*/ 25 h 943898"/>
                <a:gd name="connsiteX2" fmla="*/ 707370 w 707370"/>
                <a:gd name="connsiteY2" fmla="*/ 471950 h 943898"/>
                <a:gd name="connsiteX3" fmla="*/ 235445 w 707370"/>
                <a:gd name="connsiteY3" fmla="*/ 943875 h 943898"/>
                <a:gd name="connsiteX4" fmla="*/ 0 w 707370"/>
                <a:gd name="connsiteY4" fmla="*/ 456188 h 943898"/>
                <a:gd name="connsiteX0" fmla="*/ 0 w 707370"/>
                <a:gd name="connsiteY0" fmla="*/ 456188 h 943912"/>
                <a:gd name="connsiteX1" fmla="*/ 235445 w 707370"/>
                <a:gd name="connsiteY1" fmla="*/ 25 h 943912"/>
                <a:gd name="connsiteX2" fmla="*/ 707370 w 707370"/>
                <a:gd name="connsiteY2" fmla="*/ 471950 h 943912"/>
                <a:gd name="connsiteX3" fmla="*/ 235445 w 707370"/>
                <a:gd name="connsiteY3" fmla="*/ 943875 h 943912"/>
                <a:gd name="connsiteX4" fmla="*/ 0 w 707370"/>
                <a:gd name="connsiteY4" fmla="*/ 456188 h 943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7370" h="943912">
                  <a:moveTo>
                    <a:pt x="0" y="456188"/>
                  </a:moveTo>
                  <a:cubicBezTo>
                    <a:pt x="0" y="195551"/>
                    <a:pt x="117550" y="-2602"/>
                    <a:pt x="235445" y="25"/>
                  </a:cubicBezTo>
                  <a:cubicBezTo>
                    <a:pt x="353340" y="2652"/>
                    <a:pt x="707371" y="133815"/>
                    <a:pt x="707370" y="471950"/>
                  </a:cubicBezTo>
                  <a:cubicBezTo>
                    <a:pt x="707369" y="810085"/>
                    <a:pt x="353340" y="946502"/>
                    <a:pt x="235445" y="943875"/>
                  </a:cubicBezTo>
                  <a:cubicBezTo>
                    <a:pt x="117550" y="941248"/>
                    <a:pt x="0" y="716825"/>
                    <a:pt x="0" y="456188"/>
                  </a:cubicBezTo>
                  <a:close/>
                </a:path>
              </a:pathLst>
            </a:custGeom>
            <a:grpFill/>
            <a:ln>
              <a:solidFill>
                <a:srgbClr val="BF9A16"/>
              </a:solidFill>
            </a:ln>
            <a:effectLst>
              <a:outerShdw blurRad="254000" dist="38100" dir="5400000" algn="t" rotWithShape="0">
                <a:schemeClr val="bg1">
                  <a:lumMod val="8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grpSp>
      <p:sp>
        <p:nvSpPr>
          <p:cNvPr id="103" name="円弧 102">
            <a:extLst>
              <a:ext uri="{FF2B5EF4-FFF2-40B4-BE49-F238E27FC236}">
                <a16:creationId xmlns:a16="http://schemas.microsoft.com/office/drawing/2014/main" id="{7A656457-D248-22A3-8D5E-1B9E61FE97DE}"/>
              </a:ext>
            </a:extLst>
          </p:cNvPr>
          <p:cNvSpPr/>
          <p:nvPr/>
        </p:nvSpPr>
        <p:spPr>
          <a:xfrm rot="12558147">
            <a:off x="2336327" y="2891435"/>
            <a:ext cx="1291621" cy="1291621"/>
          </a:xfrm>
          <a:prstGeom prst="arc">
            <a:avLst>
              <a:gd name="adj1" fmla="val 10620225"/>
              <a:gd name="adj2" fmla="val 18004280"/>
            </a:avLst>
          </a:prstGeom>
          <a:ln w="28575">
            <a:solidFill>
              <a:srgbClr val="BF9A16"/>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04" name="円弧 103">
            <a:extLst>
              <a:ext uri="{FF2B5EF4-FFF2-40B4-BE49-F238E27FC236}">
                <a16:creationId xmlns:a16="http://schemas.microsoft.com/office/drawing/2014/main" id="{E3D7E6CC-1FF4-DBC8-3C27-320F8D6B4B01}"/>
              </a:ext>
            </a:extLst>
          </p:cNvPr>
          <p:cNvSpPr/>
          <p:nvPr/>
        </p:nvSpPr>
        <p:spPr>
          <a:xfrm rot="1800000">
            <a:off x="2333384" y="2863030"/>
            <a:ext cx="1291621" cy="1291621"/>
          </a:xfrm>
          <a:prstGeom prst="arc">
            <a:avLst>
              <a:gd name="adj1" fmla="val 10620225"/>
              <a:gd name="adj2" fmla="val 18004280"/>
            </a:avLst>
          </a:prstGeom>
          <a:ln w="28575">
            <a:solidFill>
              <a:schemeClr val="accent4">
                <a:lumMod val="75000"/>
              </a:schemeClr>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05" name="正方形/長方形 104">
            <a:extLst>
              <a:ext uri="{FF2B5EF4-FFF2-40B4-BE49-F238E27FC236}">
                <a16:creationId xmlns:a16="http://schemas.microsoft.com/office/drawing/2014/main" id="{332BE565-4CA9-3775-55DE-1BAE46ABA42E}"/>
              </a:ext>
            </a:extLst>
          </p:cNvPr>
          <p:cNvSpPr/>
          <p:nvPr/>
        </p:nvSpPr>
        <p:spPr>
          <a:xfrm>
            <a:off x="2205067" y="3444388"/>
            <a:ext cx="1548125" cy="215444"/>
          </a:xfrm>
          <a:prstGeom prst="rect">
            <a:avLst/>
          </a:prstGeom>
        </p:spPr>
        <p:txBody>
          <a:bodyPr wrap="square">
            <a:spAutoFit/>
          </a:bodyPr>
          <a:lstStyle/>
          <a:p>
            <a:pPr algn="ctr">
              <a:spcBef>
                <a:spcPts val="400"/>
              </a:spcBef>
              <a:spcAft>
                <a:spcPts val="400"/>
              </a:spcAft>
            </a:pPr>
            <a:r>
              <a:rPr lang="en-US" altLang="ja-JP" sz="800" b="1"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COMMUNICATION</a:t>
            </a:r>
          </a:p>
        </p:txBody>
      </p:sp>
      <p:sp>
        <p:nvSpPr>
          <p:cNvPr id="106" name="テキスト ボックス 105">
            <a:extLst>
              <a:ext uri="{FF2B5EF4-FFF2-40B4-BE49-F238E27FC236}">
                <a16:creationId xmlns:a16="http://schemas.microsoft.com/office/drawing/2014/main" id="{F97CCEC1-4965-7DF4-AA0B-4C2619EF4389}"/>
              </a:ext>
            </a:extLst>
          </p:cNvPr>
          <p:cNvSpPr txBox="1"/>
          <p:nvPr/>
        </p:nvSpPr>
        <p:spPr>
          <a:xfrm>
            <a:off x="5573558" y="3082235"/>
            <a:ext cx="1095218" cy="301173"/>
          </a:xfrm>
          <a:prstGeom prst="rect">
            <a:avLst/>
          </a:prstGeom>
          <a:noFill/>
        </p:spPr>
        <p:txBody>
          <a:bodyPr wrap="square" rtlCol="0">
            <a:spAutoFit/>
          </a:bodyPr>
          <a:lstStyle/>
          <a:p>
            <a:pPr algn="ctr">
              <a:lnSpc>
                <a:spcPct val="150000"/>
              </a:lnSpc>
            </a:pPr>
            <a:r>
              <a:rPr lang="ja-JP" altLang="en-US" sz="1000" b="1" i="0" u="none" strike="noStrike" baseline="0"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grpSp>
        <p:nvGrpSpPr>
          <p:cNvPr id="107" name="グループ化 106">
            <a:extLst>
              <a:ext uri="{FF2B5EF4-FFF2-40B4-BE49-F238E27FC236}">
                <a16:creationId xmlns:a16="http://schemas.microsoft.com/office/drawing/2014/main" id="{C2AE1CAC-8833-5FC0-5BFC-B82DFAE52776}"/>
              </a:ext>
            </a:extLst>
          </p:cNvPr>
          <p:cNvGrpSpPr/>
          <p:nvPr/>
        </p:nvGrpSpPr>
        <p:grpSpPr>
          <a:xfrm>
            <a:off x="5848996" y="3447825"/>
            <a:ext cx="544352" cy="634563"/>
            <a:chOff x="5307718" y="1608551"/>
            <a:chExt cx="1440182" cy="1678852"/>
          </a:xfrm>
          <a:solidFill>
            <a:schemeClr val="bg1"/>
          </a:solidFill>
        </p:grpSpPr>
        <p:sp>
          <p:nvSpPr>
            <p:cNvPr id="108" name="楕円 107">
              <a:extLst>
                <a:ext uri="{FF2B5EF4-FFF2-40B4-BE49-F238E27FC236}">
                  <a16:creationId xmlns:a16="http://schemas.microsoft.com/office/drawing/2014/main" id="{9A0A9917-78CD-71C0-52DA-5CC378C28841}"/>
                </a:ext>
              </a:extLst>
            </p:cNvPr>
            <p:cNvSpPr/>
            <p:nvPr/>
          </p:nvSpPr>
          <p:spPr>
            <a:xfrm>
              <a:off x="5595439" y="1608551"/>
              <a:ext cx="864718" cy="864718"/>
            </a:xfrm>
            <a:prstGeom prst="ellipse">
              <a:avLst/>
            </a:prstGeom>
            <a:grpFill/>
            <a:ln>
              <a:solidFill>
                <a:srgbClr val="BF9A16"/>
              </a:solidFill>
            </a:ln>
            <a:effectLst>
              <a:outerShdw blurRad="254000" dist="38100" dir="5400000" algn="t" rotWithShape="0">
                <a:schemeClr val="bg1">
                  <a:lumMod val="8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09" name="楕円 33">
              <a:extLst>
                <a:ext uri="{FF2B5EF4-FFF2-40B4-BE49-F238E27FC236}">
                  <a16:creationId xmlns:a16="http://schemas.microsoft.com/office/drawing/2014/main" id="{E991FD89-E9C7-059D-0D77-05D0A836EC6D}"/>
                </a:ext>
              </a:extLst>
            </p:cNvPr>
            <p:cNvSpPr/>
            <p:nvPr/>
          </p:nvSpPr>
          <p:spPr>
            <a:xfrm rot="16200000">
              <a:off x="5674124" y="2213627"/>
              <a:ext cx="707370" cy="1440182"/>
            </a:xfrm>
            <a:custGeom>
              <a:avLst/>
              <a:gdLst>
                <a:gd name="connsiteX0" fmla="*/ 0 w 943849"/>
                <a:gd name="connsiteY0" fmla="*/ 471925 h 943849"/>
                <a:gd name="connsiteX1" fmla="*/ 471925 w 943849"/>
                <a:gd name="connsiteY1" fmla="*/ 0 h 943849"/>
                <a:gd name="connsiteX2" fmla="*/ 943850 w 943849"/>
                <a:gd name="connsiteY2" fmla="*/ 471925 h 943849"/>
                <a:gd name="connsiteX3" fmla="*/ 471925 w 943849"/>
                <a:gd name="connsiteY3" fmla="*/ 943850 h 943849"/>
                <a:gd name="connsiteX4" fmla="*/ 0 w 943849"/>
                <a:gd name="connsiteY4" fmla="*/ 471925 h 943849"/>
                <a:gd name="connsiteX0" fmla="*/ 0 w 707367"/>
                <a:gd name="connsiteY0" fmla="*/ 487714 h 943898"/>
                <a:gd name="connsiteX1" fmla="*/ 235442 w 707367"/>
                <a:gd name="connsiteY1" fmla="*/ 23 h 943898"/>
                <a:gd name="connsiteX2" fmla="*/ 707367 w 707367"/>
                <a:gd name="connsiteY2" fmla="*/ 471948 h 943898"/>
                <a:gd name="connsiteX3" fmla="*/ 235442 w 707367"/>
                <a:gd name="connsiteY3" fmla="*/ 943873 h 943898"/>
                <a:gd name="connsiteX4" fmla="*/ 0 w 707367"/>
                <a:gd name="connsiteY4" fmla="*/ 487714 h 943898"/>
                <a:gd name="connsiteX0" fmla="*/ 0 w 707370"/>
                <a:gd name="connsiteY0" fmla="*/ 456188 h 943898"/>
                <a:gd name="connsiteX1" fmla="*/ 235445 w 707370"/>
                <a:gd name="connsiteY1" fmla="*/ 25 h 943898"/>
                <a:gd name="connsiteX2" fmla="*/ 707370 w 707370"/>
                <a:gd name="connsiteY2" fmla="*/ 471950 h 943898"/>
                <a:gd name="connsiteX3" fmla="*/ 235445 w 707370"/>
                <a:gd name="connsiteY3" fmla="*/ 943875 h 943898"/>
                <a:gd name="connsiteX4" fmla="*/ 0 w 707370"/>
                <a:gd name="connsiteY4" fmla="*/ 456188 h 943898"/>
                <a:gd name="connsiteX0" fmla="*/ 0 w 707370"/>
                <a:gd name="connsiteY0" fmla="*/ 456188 h 943912"/>
                <a:gd name="connsiteX1" fmla="*/ 235445 w 707370"/>
                <a:gd name="connsiteY1" fmla="*/ 25 h 943912"/>
                <a:gd name="connsiteX2" fmla="*/ 707370 w 707370"/>
                <a:gd name="connsiteY2" fmla="*/ 471950 h 943912"/>
                <a:gd name="connsiteX3" fmla="*/ 235445 w 707370"/>
                <a:gd name="connsiteY3" fmla="*/ 943875 h 943912"/>
                <a:gd name="connsiteX4" fmla="*/ 0 w 707370"/>
                <a:gd name="connsiteY4" fmla="*/ 456188 h 943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7370" h="943912">
                  <a:moveTo>
                    <a:pt x="0" y="456188"/>
                  </a:moveTo>
                  <a:cubicBezTo>
                    <a:pt x="0" y="195551"/>
                    <a:pt x="117550" y="-2602"/>
                    <a:pt x="235445" y="25"/>
                  </a:cubicBezTo>
                  <a:cubicBezTo>
                    <a:pt x="353340" y="2652"/>
                    <a:pt x="707371" y="133815"/>
                    <a:pt x="707370" y="471950"/>
                  </a:cubicBezTo>
                  <a:cubicBezTo>
                    <a:pt x="707369" y="810085"/>
                    <a:pt x="353340" y="946502"/>
                    <a:pt x="235445" y="943875"/>
                  </a:cubicBezTo>
                  <a:cubicBezTo>
                    <a:pt x="117550" y="941248"/>
                    <a:pt x="0" y="716825"/>
                    <a:pt x="0" y="456188"/>
                  </a:cubicBezTo>
                  <a:close/>
                </a:path>
              </a:pathLst>
            </a:custGeom>
            <a:grpFill/>
            <a:ln>
              <a:solidFill>
                <a:srgbClr val="BF9A16"/>
              </a:solidFill>
            </a:ln>
            <a:effectLst>
              <a:outerShdw blurRad="254000" dist="38100" dir="5400000" algn="t" rotWithShape="0">
                <a:schemeClr val="bg1">
                  <a:lumMod val="8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grpSp>
      <p:sp>
        <p:nvSpPr>
          <p:cNvPr id="110" name="テキスト ボックス 109">
            <a:extLst>
              <a:ext uri="{FF2B5EF4-FFF2-40B4-BE49-F238E27FC236}">
                <a16:creationId xmlns:a16="http://schemas.microsoft.com/office/drawing/2014/main" id="{7A8DCFD7-9592-E9C0-0E97-4C02A2C1EF71}"/>
              </a:ext>
            </a:extLst>
          </p:cNvPr>
          <p:cNvSpPr txBox="1"/>
          <p:nvPr/>
        </p:nvSpPr>
        <p:spPr>
          <a:xfrm>
            <a:off x="5591690" y="4313700"/>
            <a:ext cx="1095218" cy="301173"/>
          </a:xfrm>
          <a:prstGeom prst="rect">
            <a:avLst/>
          </a:prstGeom>
          <a:noFill/>
        </p:spPr>
        <p:txBody>
          <a:bodyPr wrap="square" rtlCol="0">
            <a:spAutoFit/>
          </a:bodyPr>
          <a:lstStyle/>
          <a:p>
            <a:pPr algn="ctr">
              <a:lnSpc>
                <a:spcPct val="150000"/>
              </a:lnSpc>
            </a:pPr>
            <a:r>
              <a:rPr lang="ja-JP" altLang="en-US" sz="1000" b="1" i="0" u="none" strike="noStrike" baseline="0"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grpSp>
        <p:nvGrpSpPr>
          <p:cNvPr id="111" name="グループ化 110">
            <a:extLst>
              <a:ext uri="{FF2B5EF4-FFF2-40B4-BE49-F238E27FC236}">
                <a16:creationId xmlns:a16="http://schemas.microsoft.com/office/drawing/2014/main" id="{F2F716E9-F837-E4FE-89CD-33F2F02E8BCB}"/>
              </a:ext>
            </a:extLst>
          </p:cNvPr>
          <p:cNvGrpSpPr/>
          <p:nvPr/>
        </p:nvGrpSpPr>
        <p:grpSpPr>
          <a:xfrm>
            <a:off x="5848996" y="4679290"/>
            <a:ext cx="544352" cy="634563"/>
            <a:chOff x="5307718" y="1608551"/>
            <a:chExt cx="1440182" cy="1678852"/>
          </a:xfrm>
          <a:solidFill>
            <a:schemeClr val="bg1"/>
          </a:solidFill>
        </p:grpSpPr>
        <p:sp>
          <p:nvSpPr>
            <p:cNvPr id="112" name="楕円 111">
              <a:extLst>
                <a:ext uri="{FF2B5EF4-FFF2-40B4-BE49-F238E27FC236}">
                  <a16:creationId xmlns:a16="http://schemas.microsoft.com/office/drawing/2014/main" id="{EE72B027-9632-19F7-17B8-F79EDEC490AF}"/>
                </a:ext>
              </a:extLst>
            </p:cNvPr>
            <p:cNvSpPr/>
            <p:nvPr/>
          </p:nvSpPr>
          <p:spPr>
            <a:xfrm>
              <a:off x="5595439" y="1608551"/>
              <a:ext cx="864718" cy="864718"/>
            </a:xfrm>
            <a:prstGeom prst="ellipse">
              <a:avLst/>
            </a:prstGeom>
            <a:grpFill/>
            <a:ln>
              <a:solidFill>
                <a:srgbClr val="BF9A16"/>
              </a:solidFill>
            </a:ln>
            <a:effectLst>
              <a:outerShdw blurRad="254000" dist="38100" dir="5400000" algn="t" rotWithShape="0">
                <a:schemeClr val="bg1">
                  <a:lumMod val="8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13" name="楕円 33">
              <a:extLst>
                <a:ext uri="{FF2B5EF4-FFF2-40B4-BE49-F238E27FC236}">
                  <a16:creationId xmlns:a16="http://schemas.microsoft.com/office/drawing/2014/main" id="{75B64298-E3CE-F200-DE0B-2CD703102BDE}"/>
                </a:ext>
              </a:extLst>
            </p:cNvPr>
            <p:cNvSpPr/>
            <p:nvPr/>
          </p:nvSpPr>
          <p:spPr>
            <a:xfrm rot="16200000">
              <a:off x="5674124" y="2213627"/>
              <a:ext cx="707370" cy="1440182"/>
            </a:xfrm>
            <a:custGeom>
              <a:avLst/>
              <a:gdLst>
                <a:gd name="connsiteX0" fmla="*/ 0 w 943849"/>
                <a:gd name="connsiteY0" fmla="*/ 471925 h 943849"/>
                <a:gd name="connsiteX1" fmla="*/ 471925 w 943849"/>
                <a:gd name="connsiteY1" fmla="*/ 0 h 943849"/>
                <a:gd name="connsiteX2" fmla="*/ 943850 w 943849"/>
                <a:gd name="connsiteY2" fmla="*/ 471925 h 943849"/>
                <a:gd name="connsiteX3" fmla="*/ 471925 w 943849"/>
                <a:gd name="connsiteY3" fmla="*/ 943850 h 943849"/>
                <a:gd name="connsiteX4" fmla="*/ 0 w 943849"/>
                <a:gd name="connsiteY4" fmla="*/ 471925 h 943849"/>
                <a:gd name="connsiteX0" fmla="*/ 0 w 707367"/>
                <a:gd name="connsiteY0" fmla="*/ 487714 h 943898"/>
                <a:gd name="connsiteX1" fmla="*/ 235442 w 707367"/>
                <a:gd name="connsiteY1" fmla="*/ 23 h 943898"/>
                <a:gd name="connsiteX2" fmla="*/ 707367 w 707367"/>
                <a:gd name="connsiteY2" fmla="*/ 471948 h 943898"/>
                <a:gd name="connsiteX3" fmla="*/ 235442 w 707367"/>
                <a:gd name="connsiteY3" fmla="*/ 943873 h 943898"/>
                <a:gd name="connsiteX4" fmla="*/ 0 w 707367"/>
                <a:gd name="connsiteY4" fmla="*/ 487714 h 943898"/>
                <a:gd name="connsiteX0" fmla="*/ 0 w 707370"/>
                <a:gd name="connsiteY0" fmla="*/ 456188 h 943898"/>
                <a:gd name="connsiteX1" fmla="*/ 235445 w 707370"/>
                <a:gd name="connsiteY1" fmla="*/ 25 h 943898"/>
                <a:gd name="connsiteX2" fmla="*/ 707370 w 707370"/>
                <a:gd name="connsiteY2" fmla="*/ 471950 h 943898"/>
                <a:gd name="connsiteX3" fmla="*/ 235445 w 707370"/>
                <a:gd name="connsiteY3" fmla="*/ 943875 h 943898"/>
                <a:gd name="connsiteX4" fmla="*/ 0 w 707370"/>
                <a:gd name="connsiteY4" fmla="*/ 456188 h 943898"/>
                <a:gd name="connsiteX0" fmla="*/ 0 w 707370"/>
                <a:gd name="connsiteY0" fmla="*/ 456188 h 943912"/>
                <a:gd name="connsiteX1" fmla="*/ 235445 w 707370"/>
                <a:gd name="connsiteY1" fmla="*/ 25 h 943912"/>
                <a:gd name="connsiteX2" fmla="*/ 707370 w 707370"/>
                <a:gd name="connsiteY2" fmla="*/ 471950 h 943912"/>
                <a:gd name="connsiteX3" fmla="*/ 235445 w 707370"/>
                <a:gd name="connsiteY3" fmla="*/ 943875 h 943912"/>
                <a:gd name="connsiteX4" fmla="*/ 0 w 707370"/>
                <a:gd name="connsiteY4" fmla="*/ 456188 h 943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7370" h="943912">
                  <a:moveTo>
                    <a:pt x="0" y="456188"/>
                  </a:moveTo>
                  <a:cubicBezTo>
                    <a:pt x="0" y="195551"/>
                    <a:pt x="117550" y="-2602"/>
                    <a:pt x="235445" y="25"/>
                  </a:cubicBezTo>
                  <a:cubicBezTo>
                    <a:pt x="353340" y="2652"/>
                    <a:pt x="707371" y="133815"/>
                    <a:pt x="707370" y="471950"/>
                  </a:cubicBezTo>
                  <a:cubicBezTo>
                    <a:pt x="707369" y="810085"/>
                    <a:pt x="353340" y="946502"/>
                    <a:pt x="235445" y="943875"/>
                  </a:cubicBezTo>
                  <a:cubicBezTo>
                    <a:pt x="117550" y="941248"/>
                    <a:pt x="0" y="716825"/>
                    <a:pt x="0" y="456188"/>
                  </a:cubicBezTo>
                  <a:close/>
                </a:path>
              </a:pathLst>
            </a:custGeom>
            <a:grpFill/>
            <a:ln>
              <a:solidFill>
                <a:srgbClr val="BF9A16"/>
              </a:solidFill>
            </a:ln>
            <a:effectLst>
              <a:outerShdw blurRad="254000" dist="38100" dir="5400000" algn="t" rotWithShape="0">
                <a:schemeClr val="bg1">
                  <a:lumMod val="8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grpSp>
      <p:sp>
        <p:nvSpPr>
          <p:cNvPr id="114" name="四角形: 角を丸くする 113">
            <a:extLst>
              <a:ext uri="{FF2B5EF4-FFF2-40B4-BE49-F238E27FC236}">
                <a16:creationId xmlns:a16="http://schemas.microsoft.com/office/drawing/2014/main" id="{9A433469-1CFE-2E88-1593-5B82502ED548}"/>
              </a:ext>
            </a:extLst>
          </p:cNvPr>
          <p:cNvSpPr/>
          <p:nvPr/>
        </p:nvSpPr>
        <p:spPr>
          <a:xfrm>
            <a:off x="6668363" y="2093060"/>
            <a:ext cx="4292129" cy="713953"/>
          </a:xfrm>
          <a:prstGeom prst="roundRect">
            <a:avLst>
              <a:gd name="adj" fmla="val 9331"/>
            </a:avLst>
          </a:prstGeom>
          <a:solidFill>
            <a:srgbClr val="FCF9E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15" name="正方形/長方形 114">
            <a:extLst>
              <a:ext uri="{FF2B5EF4-FFF2-40B4-BE49-F238E27FC236}">
                <a16:creationId xmlns:a16="http://schemas.microsoft.com/office/drawing/2014/main" id="{4918C041-799D-75AA-173C-76DCE43B7F91}"/>
              </a:ext>
            </a:extLst>
          </p:cNvPr>
          <p:cNvSpPr/>
          <p:nvPr/>
        </p:nvSpPr>
        <p:spPr>
          <a:xfrm>
            <a:off x="6803477" y="2242627"/>
            <a:ext cx="4216652" cy="388568"/>
          </a:xfrm>
          <a:prstGeom prst="rect">
            <a:avLst/>
          </a:prstGeom>
        </p:spPr>
        <p:txBody>
          <a:bodyPr wrap="square">
            <a:spAutoFit/>
          </a:bodyPr>
          <a:lstStyle/>
          <a:p>
            <a:pPr>
              <a:lnSpc>
                <a:spcPct val="150000"/>
              </a:lnSpc>
              <a:spcBef>
                <a:spcPts val="400"/>
              </a:spcBef>
              <a:spcAft>
                <a:spcPts val="400"/>
              </a:spcAft>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116" name="四角形: 角を丸くする 115">
            <a:extLst>
              <a:ext uri="{FF2B5EF4-FFF2-40B4-BE49-F238E27FC236}">
                <a16:creationId xmlns:a16="http://schemas.microsoft.com/office/drawing/2014/main" id="{54BC5092-6643-CB93-D939-1FB0FB2DF026}"/>
              </a:ext>
            </a:extLst>
          </p:cNvPr>
          <p:cNvSpPr/>
          <p:nvPr/>
        </p:nvSpPr>
        <p:spPr>
          <a:xfrm>
            <a:off x="6668363" y="3330855"/>
            <a:ext cx="4292129" cy="713953"/>
          </a:xfrm>
          <a:prstGeom prst="roundRect">
            <a:avLst>
              <a:gd name="adj" fmla="val 9331"/>
            </a:avLst>
          </a:prstGeom>
          <a:solidFill>
            <a:srgbClr val="FCF9E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17" name="正方形/長方形 116">
            <a:extLst>
              <a:ext uri="{FF2B5EF4-FFF2-40B4-BE49-F238E27FC236}">
                <a16:creationId xmlns:a16="http://schemas.microsoft.com/office/drawing/2014/main" id="{8CF48BE9-C7BC-77F4-F115-A62E651D0BA1}"/>
              </a:ext>
            </a:extLst>
          </p:cNvPr>
          <p:cNvSpPr/>
          <p:nvPr/>
        </p:nvSpPr>
        <p:spPr>
          <a:xfrm>
            <a:off x="6803477" y="3480422"/>
            <a:ext cx="4216652" cy="388568"/>
          </a:xfrm>
          <a:prstGeom prst="rect">
            <a:avLst/>
          </a:prstGeom>
        </p:spPr>
        <p:txBody>
          <a:bodyPr wrap="square">
            <a:spAutoFit/>
          </a:bodyPr>
          <a:lstStyle/>
          <a:p>
            <a:pPr>
              <a:lnSpc>
                <a:spcPct val="150000"/>
              </a:lnSpc>
              <a:spcBef>
                <a:spcPts val="400"/>
              </a:spcBef>
              <a:spcAft>
                <a:spcPts val="400"/>
              </a:spcAft>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118" name="四角形: 角を丸くする 117">
            <a:extLst>
              <a:ext uri="{FF2B5EF4-FFF2-40B4-BE49-F238E27FC236}">
                <a16:creationId xmlns:a16="http://schemas.microsoft.com/office/drawing/2014/main" id="{A455171B-3BE1-6E60-1377-B732ACCACCA5}"/>
              </a:ext>
            </a:extLst>
          </p:cNvPr>
          <p:cNvSpPr/>
          <p:nvPr/>
        </p:nvSpPr>
        <p:spPr>
          <a:xfrm>
            <a:off x="6668363" y="4555625"/>
            <a:ext cx="4292129" cy="713953"/>
          </a:xfrm>
          <a:prstGeom prst="roundRect">
            <a:avLst>
              <a:gd name="adj" fmla="val 9331"/>
            </a:avLst>
          </a:prstGeom>
          <a:solidFill>
            <a:srgbClr val="FCF9E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19" name="正方形/長方形 118">
            <a:extLst>
              <a:ext uri="{FF2B5EF4-FFF2-40B4-BE49-F238E27FC236}">
                <a16:creationId xmlns:a16="http://schemas.microsoft.com/office/drawing/2014/main" id="{7C7434DD-7D8E-B41F-6F4D-68B71656FABC}"/>
              </a:ext>
            </a:extLst>
          </p:cNvPr>
          <p:cNvSpPr/>
          <p:nvPr/>
        </p:nvSpPr>
        <p:spPr>
          <a:xfrm>
            <a:off x="6803477" y="4705192"/>
            <a:ext cx="4216652" cy="388568"/>
          </a:xfrm>
          <a:prstGeom prst="rect">
            <a:avLst/>
          </a:prstGeom>
        </p:spPr>
        <p:txBody>
          <a:bodyPr wrap="square">
            <a:spAutoFit/>
          </a:bodyPr>
          <a:lstStyle/>
          <a:p>
            <a:pPr>
              <a:lnSpc>
                <a:spcPct val="150000"/>
              </a:lnSpc>
              <a:spcBef>
                <a:spcPts val="400"/>
              </a:spcBef>
              <a:spcAft>
                <a:spcPts val="400"/>
              </a:spcAft>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133383666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5CBB3ED-F166-4469-9DBD-C74BAEBC7997}"/>
              </a:ext>
            </a:extLst>
          </p:cNvPr>
          <p:cNvSpPr>
            <a:spLocks noGrp="1"/>
          </p:cNvSpPr>
          <p:nvPr>
            <p:ph type="sldNum" sz="quarter" idx="12"/>
          </p:nvPr>
        </p:nvSpPr>
        <p:spPr/>
        <p:txBody>
          <a:bodyPr/>
          <a:lstStyle/>
          <a:p>
            <a:fld id="{441896B1-EEF4-4E14-A673-71CB558AAAB0}" type="slidenum">
              <a:rPr lang="ja-JP" altLang="en-US" smtClean="0"/>
              <a:pPr/>
              <a:t>44</a:t>
            </a:fld>
            <a:endParaRPr lang="ja-JP" altLang="en-US" dirty="0">
              <a:solidFill>
                <a:schemeClr val="bg1"/>
              </a:solidFill>
            </a:endParaRPr>
          </a:p>
        </p:txBody>
      </p:sp>
      <p:sp>
        <p:nvSpPr>
          <p:cNvPr id="49" name="タイトル 1">
            <a:extLst>
              <a:ext uri="{FF2B5EF4-FFF2-40B4-BE49-F238E27FC236}">
                <a16:creationId xmlns:a16="http://schemas.microsoft.com/office/drawing/2014/main" id="{93BC5DE6-3602-4308-5379-9681F0F051C9}"/>
              </a:ext>
            </a:extLst>
          </p:cNvPr>
          <p:cNvSpPr txBox="1">
            <a:spLocks/>
          </p:cNvSpPr>
          <p:nvPr/>
        </p:nvSpPr>
        <p:spPr>
          <a:xfrm>
            <a:off x="47328" y="54788"/>
            <a:ext cx="10972800" cy="422530"/>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体制</a:t>
            </a:r>
            <a:endParaRPr lang="ja-JP" altLang="en-US" sz="800" b="0" dirty="0">
              <a:solidFill>
                <a:srgbClr val="C00000"/>
              </a:solidFill>
            </a:endParaRPr>
          </a:p>
        </p:txBody>
      </p:sp>
      <p:sp>
        <p:nvSpPr>
          <p:cNvPr id="17" name="テキスト ボックス 16">
            <a:extLst>
              <a:ext uri="{FF2B5EF4-FFF2-40B4-BE49-F238E27FC236}">
                <a16:creationId xmlns:a16="http://schemas.microsoft.com/office/drawing/2014/main" id="{705365F9-F5FE-F500-A867-53E181B9080F}"/>
              </a:ext>
            </a:extLst>
          </p:cNvPr>
          <p:cNvSpPr txBox="1"/>
          <p:nvPr/>
        </p:nvSpPr>
        <p:spPr>
          <a:xfrm>
            <a:off x="1919536" y="1579896"/>
            <a:ext cx="2556284" cy="584775"/>
          </a:xfrm>
          <a:prstGeom prst="rect">
            <a:avLst/>
          </a:prstGeom>
          <a:noFill/>
        </p:spPr>
        <p:txBody>
          <a:bodyPr wrap="square" rtlCol="0">
            <a:spAutoFit/>
          </a:bodyPr>
          <a:lstStyle/>
          <a:p>
            <a:r>
              <a:rPr lang="en-US" altLang="ja-JP" sz="3200" spc="300" dirty="0">
                <a:solidFill>
                  <a:schemeClr val="tx1">
                    <a:lumMod val="85000"/>
                    <a:lumOff val="15000"/>
                  </a:schemeClr>
                </a:solidFill>
                <a:latin typeface="Arial" panose="020B0604020202020204" pitchFamily="34" charset="0"/>
                <a:ea typeface="メイリオ" panose="020B0604030504040204" pitchFamily="50" charset="-128"/>
                <a:cs typeface="Arial" panose="020B0604020202020204" pitchFamily="34" charset="0"/>
              </a:rPr>
              <a:t>MEMBER</a:t>
            </a:r>
            <a:endParaRPr lang="ja-JP" altLang="en-US" sz="3200" spc="300" dirty="0">
              <a:solidFill>
                <a:schemeClr val="tx1">
                  <a:lumMod val="85000"/>
                  <a:lumOff val="15000"/>
                </a:schemeClr>
              </a:solidFill>
              <a:latin typeface="Arial" panose="020B0604020202020204" pitchFamily="34" charset="0"/>
              <a:ea typeface="メイリオ" panose="020B0604030504040204" pitchFamily="50" charset="-128"/>
              <a:cs typeface="Arial" panose="020B0604020202020204" pitchFamily="34" charset="0"/>
            </a:endParaRPr>
          </a:p>
        </p:txBody>
      </p:sp>
      <p:sp>
        <p:nvSpPr>
          <p:cNvPr id="18" name="テキスト ボックス 17">
            <a:extLst>
              <a:ext uri="{FF2B5EF4-FFF2-40B4-BE49-F238E27FC236}">
                <a16:creationId xmlns:a16="http://schemas.microsoft.com/office/drawing/2014/main" id="{113E02C4-5D4A-3D5D-AB5E-497973571880}"/>
              </a:ext>
            </a:extLst>
          </p:cNvPr>
          <p:cNvSpPr txBox="1"/>
          <p:nvPr/>
        </p:nvSpPr>
        <p:spPr>
          <a:xfrm>
            <a:off x="4655840" y="1368876"/>
            <a:ext cx="7200800" cy="795795"/>
          </a:xfrm>
          <a:prstGeom prst="rect">
            <a:avLst/>
          </a:prstGeom>
          <a:noFill/>
        </p:spPr>
        <p:txBody>
          <a:bodyPr wrap="square" rtlCol="0">
            <a:spAutoFit/>
          </a:bodyPr>
          <a:lstStyle/>
          <a:p>
            <a:pPr>
              <a:lnSpc>
                <a:spcPct val="150000"/>
              </a:lnSpc>
            </a:pPr>
            <a:r>
              <a:rPr lang="ja-JP" altLang="en-US" sz="1600" b="1" dirty="0">
                <a:solidFill>
                  <a:schemeClr val="tx1">
                    <a:lumMod val="85000"/>
                    <a:lumOff val="15000"/>
                  </a:schemeClr>
                </a:solidFill>
                <a:latin typeface="メイリオ" panose="020B0604030504040204" pitchFamily="50" charset="-128"/>
                <a:ea typeface="メイリオ" panose="020B0604030504040204" pitchFamily="50" charset="-128"/>
              </a:rPr>
              <a:t>キャッチコピーが入ります。キャッチコピーが入ります。</a:t>
            </a:r>
            <a:endParaRPr lang="en-US" altLang="ja-JP" sz="1600" b="1" dirty="0">
              <a:solidFill>
                <a:schemeClr val="tx1">
                  <a:lumMod val="85000"/>
                  <a:lumOff val="15000"/>
                </a:schemeClr>
              </a:solidFill>
              <a:latin typeface="メイリオ" panose="020B0604030504040204" pitchFamily="50" charset="-128"/>
              <a:ea typeface="メイリオ" panose="020B0604030504040204" pitchFamily="50" charset="-128"/>
            </a:endParaRPr>
          </a:p>
          <a:p>
            <a:pPr>
              <a:lnSpc>
                <a:spcPct val="150000"/>
              </a:lnSpc>
            </a:pPr>
            <a:r>
              <a:rPr lang="ja-JP" altLang="en-US" sz="1600" b="1" dirty="0">
                <a:solidFill>
                  <a:schemeClr val="tx1">
                    <a:lumMod val="85000"/>
                    <a:lumOff val="15000"/>
                  </a:schemeClr>
                </a:solidFill>
                <a:latin typeface="メイリオ" panose="020B0604030504040204" pitchFamily="50" charset="-128"/>
                <a:ea typeface="メイリオ" panose="020B0604030504040204" pitchFamily="50" charset="-128"/>
              </a:rPr>
              <a:t>キャッチコピーが入ります。キャッチコピーが入ります。</a:t>
            </a:r>
            <a:endParaRPr lang="en-US" altLang="ja-JP" sz="1600" b="1"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20" name="テキスト ボックス 19">
            <a:extLst>
              <a:ext uri="{FF2B5EF4-FFF2-40B4-BE49-F238E27FC236}">
                <a16:creationId xmlns:a16="http://schemas.microsoft.com/office/drawing/2014/main" id="{03D3E9DB-715D-7410-5D12-4E965113EE5A}"/>
              </a:ext>
            </a:extLst>
          </p:cNvPr>
          <p:cNvSpPr txBox="1"/>
          <p:nvPr/>
        </p:nvSpPr>
        <p:spPr>
          <a:xfrm>
            <a:off x="407368" y="4409952"/>
            <a:ext cx="2448272" cy="276999"/>
          </a:xfrm>
          <a:prstGeom prst="rect">
            <a:avLst/>
          </a:prstGeom>
          <a:noFill/>
        </p:spPr>
        <p:txBody>
          <a:bodyPr wrap="square" rtlCol="0">
            <a:spAutoFit/>
          </a:bodyPr>
          <a:lstStyle/>
          <a:p>
            <a:r>
              <a:rPr lang="en-US" altLang="ja-JP" sz="1200" b="1" dirty="0">
                <a:solidFill>
                  <a:schemeClr val="bg1">
                    <a:lumMod val="75000"/>
                  </a:schemeClr>
                </a:solidFill>
                <a:latin typeface="Arial" panose="020B0604020202020204" pitchFamily="34" charset="0"/>
                <a:ea typeface="メイリオ" panose="020B0604030504040204" pitchFamily="50" charset="-128"/>
                <a:cs typeface="Arial" panose="020B0604020202020204" pitchFamily="34" charset="0"/>
              </a:rPr>
              <a:t>CEO</a:t>
            </a:r>
            <a:endParaRPr lang="ja-JP" altLang="en-US" sz="1200" b="1" dirty="0">
              <a:solidFill>
                <a:schemeClr val="bg1">
                  <a:lumMod val="75000"/>
                </a:schemeClr>
              </a:solidFill>
              <a:latin typeface="Arial" panose="020B0604020202020204" pitchFamily="34" charset="0"/>
              <a:ea typeface="メイリオ" panose="020B0604030504040204" pitchFamily="50" charset="-128"/>
              <a:cs typeface="Arial" panose="020B0604020202020204" pitchFamily="34" charset="0"/>
            </a:endParaRPr>
          </a:p>
        </p:txBody>
      </p:sp>
      <p:sp>
        <p:nvSpPr>
          <p:cNvPr id="21" name="テキスト ボックス 20">
            <a:extLst>
              <a:ext uri="{FF2B5EF4-FFF2-40B4-BE49-F238E27FC236}">
                <a16:creationId xmlns:a16="http://schemas.microsoft.com/office/drawing/2014/main" id="{C63FE404-AC00-C780-EE60-9BF0FAEC399B}"/>
              </a:ext>
            </a:extLst>
          </p:cNvPr>
          <p:cNvSpPr txBox="1"/>
          <p:nvPr/>
        </p:nvSpPr>
        <p:spPr>
          <a:xfrm>
            <a:off x="407368" y="4629286"/>
            <a:ext cx="2448272" cy="338554"/>
          </a:xfrm>
          <a:prstGeom prst="rect">
            <a:avLst/>
          </a:prstGeom>
          <a:noFill/>
        </p:spPr>
        <p:txBody>
          <a:bodyPr wrap="square" rtlCol="0">
            <a:spAutoFit/>
          </a:bodyPr>
          <a:lstStyle/>
          <a:p>
            <a:r>
              <a:rPr lang="ja-JP" altLang="en-US" sz="1600" b="1" dirty="0">
                <a:solidFill>
                  <a:schemeClr val="tx1">
                    <a:lumMod val="85000"/>
                    <a:lumOff val="15000"/>
                  </a:schemeClr>
                </a:solidFill>
                <a:latin typeface="メイリオ" panose="020B0604030504040204" pitchFamily="50" charset="-128"/>
                <a:ea typeface="メイリオ" panose="020B0604030504040204" pitchFamily="50" charset="-128"/>
              </a:rPr>
              <a:t>田中 太郎</a:t>
            </a:r>
          </a:p>
        </p:txBody>
      </p:sp>
      <p:sp>
        <p:nvSpPr>
          <p:cNvPr id="23" name="正方形/長方形 22">
            <a:extLst>
              <a:ext uri="{FF2B5EF4-FFF2-40B4-BE49-F238E27FC236}">
                <a16:creationId xmlns:a16="http://schemas.microsoft.com/office/drawing/2014/main" id="{8D413D14-18A3-DEF1-2C39-DF3EC58BA4E8}"/>
              </a:ext>
            </a:extLst>
          </p:cNvPr>
          <p:cNvSpPr/>
          <p:nvPr/>
        </p:nvSpPr>
        <p:spPr>
          <a:xfrm>
            <a:off x="479376" y="2741922"/>
            <a:ext cx="2376264" cy="1512168"/>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テキスト ボックス 23">
            <a:extLst>
              <a:ext uri="{FF2B5EF4-FFF2-40B4-BE49-F238E27FC236}">
                <a16:creationId xmlns:a16="http://schemas.microsoft.com/office/drawing/2014/main" id="{DC53B8E2-3F41-1E2F-DA78-304A5942F5F8}"/>
              </a:ext>
            </a:extLst>
          </p:cNvPr>
          <p:cNvSpPr txBox="1"/>
          <p:nvPr/>
        </p:nvSpPr>
        <p:spPr>
          <a:xfrm>
            <a:off x="407368" y="5118186"/>
            <a:ext cx="2376264" cy="829907"/>
          </a:xfrm>
          <a:prstGeom prst="rect">
            <a:avLst/>
          </a:prstGeom>
          <a:noFill/>
        </p:spPr>
        <p:txBody>
          <a:bodyPr wrap="square" rtlCol="0">
            <a:spAutoFit/>
          </a:bodyPr>
          <a:lstStyle/>
          <a:p>
            <a:pPr>
              <a:lnSpc>
                <a:spcPct val="150000"/>
              </a:lnSpc>
            </a:pPr>
            <a:r>
              <a:rPr lang="ja-JP" altLang="en-US" sz="1100" b="1"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a:t>
            </a:r>
          </a:p>
        </p:txBody>
      </p:sp>
      <p:sp>
        <p:nvSpPr>
          <p:cNvPr id="50" name="テキスト ボックス 49">
            <a:extLst>
              <a:ext uri="{FF2B5EF4-FFF2-40B4-BE49-F238E27FC236}">
                <a16:creationId xmlns:a16="http://schemas.microsoft.com/office/drawing/2014/main" id="{6AC723A5-7354-F6F9-2D52-9709944BCBC4}"/>
              </a:ext>
            </a:extLst>
          </p:cNvPr>
          <p:cNvSpPr txBox="1"/>
          <p:nvPr/>
        </p:nvSpPr>
        <p:spPr>
          <a:xfrm>
            <a:off x="3335693" y="4409952"/>
            <a:ext cx="2448272" cy="276999"/>
          </a:xfrm>
          <a:prstGeom prst="rect">
            <a:avLst/>
          </a:prstGeom>
          <a:noFill/>
        </p:spPr>
        <p:txBody>
          <a:bodyPr wrap="square" rtlCol="0">
            <a:spAutoFit/>
          </a:bodyPr>
          <a:lstStyle/>
          <a:p>
            <a:r>
              <a:rPr lang="en-US" altLang="ja-JP" sz="1200" b="1" dirty="0">
                <a:solidFill>
                  <a:schemeClr val="bg1">
                    <a:lumMod val="75000"/>
                  </a:schemeClr>
                </a:solidFill>
                <a:latin typeface="Arial" panose="020B0604020202020204" pitchFamily="34" charset="0"/>
                <a:ea typeface="メイリオ" panose="020B0604030504040204" pitchFamily="50" charset="-128"/>
                <a:cs typeface="Arial" panose="020B0604020202020204" pitchFamily="34" charset="0"/>
              </a:rPr>
              <a:t>CEO</a:t>
            </a:r>
            <a:endParaRPr lang="ja-JP" altLang="en-US" sz="1200" b="1" dirty="0">
              <a:solidFill>
                <a:schemeClr val="bg1">
                  <a:lumMod val="75000"/>
                </a:schemeClr>
              </a:solidFill>
              <a:latin typeface="Arial" panose="020B0604020202020204" pitchFamily="34" charset="0"/>
              <a:ea typeface="メイリオ" panose="020B0604030504040204" pitchFamily="50" charset="-128"/>
              <a:cs typeface="Arial" panose="020B0604020202020204" pitchFamily="34" charset="0"/>
            </a:endParaRPr>
          </a:p>
        </p:txBody>
      </p:sp>
      <p:sp>
        <p:nvSpPr>
          <p:cNvPr id="51" name="テキスト ボックス 50">
            <a:extLst>
              <a:ext uri="{FF2B5EF4-FFF2-40B4-BE49-F238E27FC236}">
                <a16:creationId xmlns:a16="http://schemas.microsoft.com/office/drawing/2014/main" id="{8C37FD11-F193-1570-806F-AB35F3ADDFA4}"/>
              </a:ext>
            </a:extLst>
          </p:cNvPr>
          <p:cNvSpPr txBox="1"/>
          <p:nvPr/>
        </p:nvSpPr>
        <p:spPr>
          <a:xfrm>
            <a:off x="3335693" y="4629286"/>
            <a:ext cx="2448272" cy="338554"/>
          </a:xfrm>
          <a:prstGeom prst="rect">
            <a:avLst/>
          </a:prstGeom>
          <a:noFill/>
        </p:spPr>
        <p:txBody>
          <a:bodyPr wrap="square" rtlCol="0">
            <a:spAutoFit/>
          </a:bodyPr>
          <a:lstStyle/>
          <a:p>
            <a:r>
              <a:rPr lang="ja-JP" altLang="en-US" sz="1600" b="1" dirty="0">
                <a:solidFill>
                  <a:schemeClr val="tx1">
                    <a:lumMod val="85000"/>
                    <a:lumOff val="15000"/>
                  </a:schemeClr>
                </a:solidFill>
                <a:latin typeface="メイリオ" panose="020B0604030504040204" pitchFamily="50" charset="-128"/>
                <a:ea typeface="メイリオ" panose="020B0604030504040204" pitchFamily="50" charset="-128"/>
              </a:rPr>
              <a:t>田中 太郎</a:t>
            </a:r>
          </a:p>
        </p:txBody>
      </p:sp>
      <p:sp>
        <p:nvSpPr>
          <p:cNvPr id="52" name="正方形/長方形 51">
            <a:extLst>
              <a:ext uri="{FF2B5EF4-FFF2-40B4-BE49-F238E27FC236}">
                <a16:creationId xmlns:a16="http://schemas.microsoft.com/office/drawing/2014/main" id="{07C9FA54-A0E8-5236-88B3-50F39A20C2B6}"/>
              </a:ext>
            </a:extLst>
          </p:cNvPr>
          <p:cNvSpPr/>
          <p:nvPr/>
        </p:nvSpPr>
        <p:spPr>
          <a:xfrm>
            <a:off x="3407701" y="2741922"/>
            <a:ext cx="2376264" cy="1512168"/>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3" name="テキスト ボックス 52">
            <a:extLst>
              <a:ext uri="{FF2B5EF4-FFF2-40B4-BE49-F238E27FC236}">
                <a16:creationId xmlns:a16="http://schemas.microsoft.com/office/drawing/2014/main" id="{776A7DD3-6944-6DC7-D8B5-40596922E2A7}"/>
              </a:ext>
            </a:extLst>
          </p:cNvPr>
          <p:cNvSpPr txBox="1"/>
          <p:nvPr/>
        </p:nvSpPr>
        <p:spPr>
          <a:xfrm>
            <a:off x="3335693" y="5118186"/>
            <a:ext cx="2376264" cy="829907"/>
          </a:xfrm>
          <a:prstGeom prst="rect">
            <a:avLst/>
          </a:prstGeom>
          <a:noFill/>
        </p:spPr>
        <p:txBody>
          <a:bodyPr wrap="square" rtlCol="0">
            <a:spAutoFit/>
          </a:bodyPr>
          <a:lstStyle/>
          <a:p>
            <a:pPr>
              <a:lnSpc>
                <a:spcPct val="150000"/>
              </a:lnSpc>
            </a:pPr>
            <a:r>
              <a:rPr lang="ja-JP" altLang="en-US" sz="1100" b="1"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a:t>
            </a:r>
          </a:p>
        </p:txBody>
      </p:sp>
      <p:sp>
        <p:nvSpPr>
          <p:cNvPr id="55" name="テキスト ボックス 54">
            <a:extLst>
              <a:ext uri="{FF2B5EF4-FFF2-40B4-BE49-F238E27FC236}">
                <a16:creationId xmlns:a16="http://schemas.microsoft.com/office/drawing/2014/main" id="{7CCE7338-388D-343E-120B-C945E438E34A}"/>
              </a:ext>
            </a:extLst>
          </p:cNvPr>
          <p:cNvSpPr txBox="1"/>
          <p:nvPr/>
        </p:nvSpPr>
        <p:spPr>
          <a:xfrm>
            <a:off x="6264018" y="4409952"/>
            <a:ext cx="2448272" cy="276999"/>
          </a:xfrm>
          <a:prstGeom prst="rect">
            <a:avLst/>
          </a:prstGeom>
          <a:noFill/>
        </p:spPr>
        <p:txBody>
          <a:bodyPr wrap="square" rtlCol="0">
            <a:spAutoFit/>
          </a:bodyPr>
          <a:lstStyle/>
          <a:p>
            <a:r>
              <a:rPr lang="en-US" altLang="ja-JP" sz="1200" b="1" dirty="0">
                <a:solidFill>
                  <a:schemeClr val="bg1">
                    <a:lumMod val="75000"/>
                  </a:schemeClr>
                </a:solidFill>
                <a:latin typeface="Arial" panose="020B0604020202020204" pitchFamily="34" charset="0"/>
                <a:ea typeface="メイリオ" panose="020B0604030504040204" pitchFamily="50" charset="-128"/>
                <a:cs typeface="Arial" panose="020B0604020202020204" pitchFamily="34" charset="0"/>
              </a:rPr>
              <a:t>CEO</a:t>
            </a:r>
            <a:endParaRPr lang="ja-JP" altLang="en-US" sz="1200" b="1" dirty="0">
              <a:solidFill>
                <a:schemeClr val="bg1">
                  <a:lumMod val="75000"/>
                </a:schemeClr>
              </a:solidFill>
              <a:latin typeface="Arial" panose="020B0604020202020204" pitchFamily="34" charset="0"/>
              <a:ea typeface="メイリオ" panose="020B0604030504040204" pitchFamily="50" charset="-128"/>
              <a:cs typeface="Arial" panose="020B0604020202020204" pitchFamily="34" charset="0"/>
            </a:endParaRPr>
          </a:p>
        </p:txBody>
      </p:sp>
      <p:sp>
        <p:nvSpPr>
          <p:cNvPr id="56" name="テキスト ボックス 55">
            <a:extLst>
              <a:ext uri="{FF2B5EF4-FFF2-40B4-BE49-F238E27FC236}">
                <a16:creationId xmlns:a16="http://schemas.microsoft.com/office/drawing/2014/main" id="{FAD2A6E5-B1F6-CEBC-7B7D-163D836A5C24}"/>
              </a:ext>
            </a:extLst>
          </p:cNvPr>
          <p:cNvSpPr txBox="1"/>
          <p:nvPr/>
        </p:nvSpPr>
        <p:spPr>
          <a:xfrm>
            <a:off x="6264018" y="4629286"/>
            <a:ext cx="2448272" cy="338554"/>
          </a:xfrm>
          <a:prstGeom prst="rect">
            <a:avLst/>
          </a:prstGeom>
          <a:noFill/>
        </p:spPr>
        <p:txBody>
          <a:bodyPr wrap="square" rtlCol="0">
            <a:spAutoFit/>
          </a:bodyPr>
          <a:lstStyle/>
          <a:p>
            <a:r>
              <a:rPr lang="ja-JP" altLang="en-US" sz="1600" b="1" dirty="0">
                <a:solidFill>
                  <a:schemeClr val="tx1">
                    <a:lumMod val="85000"/>
                    <a:lumOff val="15000"/>
                  </a:schemeClr>
                </a:solidFill>
                <a:latin typeface="メイリオ" panose="020B0604030504040204" pitchFamily="50" charset="-128"/>
                <a:ea typeface="メイリオ" panose="020B0604030504040204" pitchFamily="50" charset="-128"/>
              </a:rPr>
              <a:t>田中 太郎</a:t>
            </a:r>
          </a:p>
        </p:txBody>
      </p:sp>
      <p:sp>
        <p:nvSpPr>
          <p:cNvPr id="57" name="正方形/長方形 56">
            <a:extLst>
              <a:ext uri="{FF2B5EF4-FFF2-40B4-BE49-F238E27FC236}">
                <a16:creationId xmlns:a16="http://schemas.microsoft.com/office/drawing/2014/main" id="{DAF360F3-E6C7-A42E-B56D-A3E36B1F21B2}"/>
              </a:ext>
            </a:extLst>
          </p:cNvPr>
          <p:cNvSpPr/>
          <p:nvPr/>
        </p:nvSpPr>
        <p:spPr>
          <a:xfrm>
            <a:off x="6336026" y="2741922"/>
            <a:ext cx="2376264" cy="1512168"/>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8" name="テキスト ボックス 57">
            <a:extLst>
              <a:ext uri="{FF2B5EF4-FFF2-40B4-BE49-F238E27FC236}">
                <a16:creationId xmlns:a16="http://schemas.microsoft.com/office/drawing/2014/main" id="{8B0AB5BD-24A7-FF49-9DC4-AB87BE0A0514}"/>
              </a:ext>
            </a:extLst>
          </p:cNvPr>
          <p:cNvSpPr txBox="1"/>
          <p:nvPr/>
        </p:nvSpPr>
        <p:spPr>
          <a:xfrm>
            <a:off x="6264018" y="5118186"/>
            <a:ext cx="2376264" cy="829907"/>
          </a:xfrm>
          <a:prstGeom prst="rect">
            <a:avLst/>
          </a:prstGeom>
          <a:noFill/>
        </p:spPr>
        <p:txBody>
          <a:bodyPr wrap="square" rtlCol="0">
            <a:spAutoFit/>
          </a:bodyPr>
          <a:lstStyle/>
          <a:p>
            <a:pPr>
              <a:lnSpc>
                <a:spcPct val="150000"/>
              </a:lnSpc>
            </a:pPr>
            <a:r>
              <a:rPr lang="ja-JP" altLang="en-US" sz="1100" b="1"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a:t>
            </a:r>
          </a:p>
        </p:txBody>
      </p:sp>
      <p:sp>
        <p:nvSpPr>
          <p:cNvPr id="60" name="テキスト ボックス 59">
            <a:extLst>
              <a:ext uri="{FF2B5EF4-FFF2-40B4-BE49-F238E27FC236}">
                <a16:creationId xmlns:a16="http://schemas.microsoft.com/office/drawing/2014/main" id="{51A902B7-B633-B2D8-390D-158200522C37}"/>
              </a:ext>
            </a:extLst>
          </p:cNvPr>
          <p:cNvSpPr txBox="1"/>
          <p:nvPr/>
        </p:nvSpPr>
        <p:spPr>
          <a:xfrm>
            <a:off x="9192344" y="4409952"/>
            <a:ext cx="2448272" cy="276999"/>
          </a:xfrm>
          <a:prstGeom prst="rect">
            <a:avLst/>
          </a:prstGeom>
          <a:noFill/>
        </p:spPr>
        <p:txBody>
          <a:bodyPr wrap="square" rtlCol="0">
            <a:spAutoFit/>
          </a:bodyPr>
          <a:lstStyle/>
          <a:p>
            <a:r>
              <a:rPr lang="en-US" altLang="ja-JP" sz="1200" b="1" dirty="0">
                <a:solidFill>
                  <a:schemeClr val="bg1">
                    <a:lumMod val="75000"/>
                  </a:schemeClr>
                </a:solidFill>
                <a:latin typeface="Arial" panose="020B0604020202020204" pitchFamily="34" charset="0"/>
                <a:ea typeface="メイリオ" panose="020B0604030504040204" pitchFamily="50" charset="-128"/>
                <a:cs typeface="Arial" panose="020B0604020202020204" pitchFamily="34" charset="0"/>
              </a:rPr>
              <a:t>CEO</a:t>
            </a:r>
            <a:endParaRPr lang="ja-JP" altLang="en-US" sz="1200" b="1" dirty="0">
              <a:solidFill>
                <a:schemeClr val="bg1">
                  <a:lumMod val="75000"/>
                </a:schemeClr>
              </a:solidFill>
              <a:latin typeface="Arial" panose="020B0604020202020204" pitchFamily="34" charset="0"/>
              <a:ea typeface="メイリオ" panose="020B0604030504040204" pitchFamily="50" charset="-128"/>
              <a:cs typeface="Arial" panose="020B0604020202020204" pitchFamily="34" charset="0"/>
            </a:endParaRPr>
          </a:p>
        </p:txBody>
      </p:sp>
      <p:sp>
        <p:nvSpPr>
          <p:cNvPr id="61" name="テキスト ボックス 60">
            <a:extLst>
              <a:ext uri="{FF2B5EF4-FFF2-40B4-BE49-F238E27FC236}">
                <a16:creationId xmlns:a16="http://schemas.microsoft.com/office/drawing/2014/main" id="{58A55222-9860-942C-4648-158CD9EAD6E6}"/>
              </a:ext>
            </a:extLst>
          </p:cNvPr>
          <p:cNvSpPr txBox="1"/>
          <p:nvPr/>
        </p:nvSpPr>
        <p:spPr>
          <a:xfrm>
            <a:off x="9192344" y="4629286"/>
            <a:ext cx="2448272" cy="338554"/>
          </a:xfrm>
          <a:prstGeom prst="rect">
            <a:avLst/>
          </a:prstGeom>
          <a:noFill/>
        </p:spPr>
        <p:txBody>
          <a:bodyPr wrap="square" rtlCol="0">
            <a:spAutoFit/>
          </a:bodyPr>
          <a:lstStyle/>
          <a:p>
            <a:r>
              <a:rPr lang="ja-JP" altLang="en-US" sz="1600" b="1" dirty="0">
                <a:solidFill>
                  <a:schemeClr val="tx1">
                    <a:lumMod val="85000"/>
                    <a:lumOff val="15000"/>
                  </a:schemeClr>
                </a:solidFill>
                <a:latin typeface="メイリオ" panose="020B0604030504040204" pitchFamily="50" charset="-128"/>
                <a:ea typeface="メイリオ" panose="020B0604030504040204" pitchFamily="50" charset="-128"/>
              </a:rPr>
              <a:t>田中 太郎</a:t>
            </a:r>
          </a:p>
        </p:txBody>
      </p:sp>
      <p:sp>
        <p:nvSpPr>
          <p:cNvPr id="62" name="正方形/長方形 61">
            <a:extLst>
              <a:ext uri="{FF2B5EF4-FFF2-40B4-BE49-F238E27FC236}">
                <a16:creationId xmlns:a16="http://schemas.microsoft.com/office/drawing/2014/main" id="{B67C184E-1EA9-92DD-F858-AB7A9C9D24DF}"/>
              </a:ext>
            </a:extLst>
          </p:cNvPr>
          <p:cNvSpPr/>
          <p:nvPr/>
        </p:nvSpPr>
        <p:spPr>
          <a:xfrm>
            <a:off x="9264352" y="2741922"/>
            <a:ext cx="2376264" cy="1512168"/>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3" name="テキスト ボックス 62">
            <a:extLst>
              <a:ext uri="{FF2B5EF4-FFF2-40B4-BE49-F238E27FC236}">
                <a16:creationId xmlns:a16="http://schemas.microsoft.com/office/drawing/2014/main" id="{55F19924-DC00-30E4-E9E8-11B13B9A6CE0}"/>
              </a:ext>
            </a:extLst>
          </p:cNvPr>
          <p:cNvSpPr txBox="1"/>
          <p:nvPr/>
        </p:nvSpPr>
        <p:spPr>
          <a:xfrm>
            <a:off x="9192344" y="5118186"/>
            <a:ext cx="2376264" cy="829907"/>
          </a:xfrm>
          <a:prstGeom prst="rect">
            <a:avLst/>
          </a:prstGeom>
          <a:noFill/>
        </p:spPr>
        <p:txBody>
          <a:bodyPr wrap="square" rtlCol="0">
            <a:spAutoFit/>
          </a:bodyPr>
          <a:lstStyle/>
          <a:p>
            <a:pPr>
              <a:lnSpc>
                <a:spcPct val="150000"/>
              </a:lnSpc>
            </a:pPr>
            <a:r>
              <a:rPr lang="ja-JP" altLang="en-US" sz="1100" b="1"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a:t>
            </a:r>
          </a:p>
        </p:txBody>
      </p:sp>
    </p:spTree>
    <p:extLst>
      <p:ext uri="{BB962C8B-B14F-4D97-AF65-F5344CB8AC3E}">
        <p14:creationId xmlns:p14="http://schemas.microsoft.com/office/powerpoint/2010/main" val="15177786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4C8141-A353-9101-1B70-ED9D6D9F0974}"/>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F665AAA6-B03B-4BD3-B95B-5DCA712387DB}"/>
              </a:ext>
            </a:extLst>
          </p:cNvPr>
          <p:cNvSpPr>
            <a:spLocks noGrp="1"/>
          </p:cNvSpPr>
          <p:nvPr>
            <p:ph type="sldNum" sz="quarter" idx="12"/>
          </p:nvPr>
        </p:nvSpPr>
        <p:spPr/>
        <p:txBody>
          <a:bodyPr/>
          <a:lstStyle/>
          <a:p>
            <a:fld id="{441896B1-EEF4-4E14-A673-71CB558AAAB0}" type="slidenum">
              <a:rPr lang="ja-JP" altLang="en-US" smtClean="0"/>
              <a:pPr/>
              <a:t>45</a:t>
            </a:fld>
            <a:endParaRPr lang="ja-JP" altLang="en-US" dirty="0">
              <a:solidFill>
                <a:schemeClr val="bg1"/>
              </a:solidFill>
            </a:endParaRPr>
          </a:p>
        </p:txBody>
      </p:sp>
      <p:sp>
        <p:nvSpPr>
          <p:cNvPr id="49" name="タイトル 1">
            <a:extLst>
              <a:ext uri="{FF2B5EF4-FFF2-40B4-BE49-F238E27FC236}">
                <a16:creationId xmlns:a16="http://schemas.microsoft.com/office/drawing/2014/main" id="{2590D2DD-55A9-DAAD-FF48-4F76BBA0F26A}"/>
              </a:ext>
            </a:extLst>
          </p:cNvPr>
          <p:cNvSpPr txBox="1">
            <a:spLocks/>
          </p:cNvSpPr>
          <p:nvPr/>
        </p:nvSpPr>
        <p:spPr>
          <a:xfrm>
            <a:off x="47328" y="54788"/>
            <a:ext cx="10972800" cy="422530"/>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製品・サービス概要</a:t>
            </a:r>
            <a:endParaRPr lang="ja-JP" altLang="en-US" sz="800" b="0" dirty="0">
              <a:solidFill>
                <a:srgbClr val="C00000"/>
              </a:solidFill>
            </a:endParaRPr>
          </a:p>
        </p:txBody>
      </p:sp>
      <p:sp>
        <p:nvSpPr>
          <p:cNvPr id="2" name="テキスト ボックス 1">
            <a:extLst>
              <a:ext uri="{FF2B5EF4-FFF2-40B4-BE49-F238E27FC236}">
                <a16:creationId xmlns:a16="http://schemas.microsoft.com/office/drawing/2014/main" id="{1F840422-38F1-6E50-5C7F-60364BA1AABD}"/>
              </a:ext>
            </a:extLst>
          </p:cNvPr>
          <p:cNvSpPr txBox="1"/>
          <p:nvPr/>
        </p:nvSpPr>
        <p:spPr>
          <a:xfrm>
            <a:off x="474614" y="4691535"/>
            <a:ext cx="3317130" cy="1358064"/>
          </a:xfrm>
          <a:prstGeom prst="rect">
            <a:avLst/>
          </a:prstGeom>
          <a:noFill/>
        </p:spPr>
        <p:txBody>
          <a:bodyPr wrap="square" rtlCol="0">
            <a:spAutoFit/>
          </a:bodyPr>
          <a:lstStyle/>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テキストが入ります。テキストが入ります。テキストが入ります。テキストが入ります。テキストが入ります。テキストが入ります。</a:t>
            </a:r>
          </a:p>
        </p:txBody>
      </p:sp>
      <p:sp>
        <p:nvSpPr>
          <p:cNvPr id="4" name="四角形: 角を丸くする 3">
            <a:extLst>
              <a:ext uri="{FF2B5EF4-FFF2-40B4-BE49-F238E27FC236}">
                <a16:creationId xmlns:a16="http://schemas.microsoft.com/office/drawing/2014/main" id="{03BDBC1C-9ACA-6526-42BD-84FF18A0F17C}"/>
              </a:ext>
            </a:extLst>
          </p:cNvPr>
          <p:cNvSpPr/>
          <p:nvPr/>
        </p:nvSpPr>
        <p:spPr>
          <a:xfrm>
            <a:off x="546622" y="4077072"/>
            <a:ext cx="3101106" cy="432048"/>
          </a:xfrm>
          <a:prstGeom prst="roundRect">
            <a:avLst>
              <a:gd name="adj" fmla="val 0"/>
            </a:avLst>
          </a:pr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メイリオ" panose="020B0604030504040204" pitchFamily="50" charset="-128"/>
                <a:ea typeface="メイリオ" panose="020B0604030504040204" pitchFamily="50" charset="-128"/>
              </a:rPr>
              <a:t>テキストテキストテキスト</a:t>
            </a:r>
          </a:p>
        </p:txBody>
      </p:sp>
      <p:sp>
        <p:nvSpPr>
          <p:cNvPr id="5" name="四角形: 角を丸くする 4">
            <a:extLst>
              <a:ext uri="{FF2B5EF4-FFF2-40B4-BE49-F238E27FC236}">
                <a16:creationId xmlns:a16="http://schemas.microsoft.com/office/drawing/2014/main" id="{B0A2DA51-AD8D-AC2F-4598-42267AB74830}"/>
              </a:ext>
            </a:extLst>
          </p:cNvPr>
          <p:cNvSpPr/>
          <p:nvPr/>
        </p:nvSpPr>
        <p:spPr>
          <a:xfrm>
            <a:off x="4473439" y="4077072"/>
            <a:ext cx="3101106" cy="432048"/>
          </a:xfrm>
          <a:prstGeom prst="roundRect">
            <a:avLst>
              <a:gd name="adj" fmla="val 0"/>
            </a:avLst>
          </a:pr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メイリオ" panose="020B0604030504040204" pitchFamily="50" charset="-128"/>
                <a:ea typeface="メイリオ" panose="020B0604030504040204" pitchFamily="50" charset="-128"/>
              </a:rPr>
              <a:t>テキストテキストテキスト</a:t>
            </a:r>
          </a:p>
        </p:txBody>
      </p:sp>
      <p:sp>
        <p:nvSpPr>
          <p:cNvPr id="6" name="四角形: 角を丸くする 5">
            <a:extLst>
              <a:ext uri="{FF2B5EF4-FFF2-40B4-BE49-F238E27FC236}">
                <a16:creationId xmlns:a16="http://schemas.microsoft.com/office/drawing/2014/main" id="{75EA294C-EF94-BB91-8934-A3B7E698DCD9}"/>
              </a:ext>
            </a:extLst>
          </p:cNvPr>
          <p:cNvSpPr/>
          <p:nvPr/>
        </p:nvSpPr>
        <p:spPr>
          <a:xfrm>
            <a:off x="8400256" y="4050134"/>
            <a:ext cx="3101106" cy="432048"/>
          </a:xfrm>
          <a:prstGeom prst="roundRect">
            <a:avLst>
              <a:gd name="adj" fmla="val 0"/>
            </a:avLst>
          </a:pr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メイリオ" panose="020B0604030504040204" pitchFamily="50" charset="-128"/>
                <a:ea typeface="メイリオ" panose="020B0604030504040204" pitchFamily="50" charset="-128"/>
              </a:rPr>
              <a:t>テキストテキストテキスト</a:t>
            </a:r>
          </a:p>
        </p:txBody>
      </p:sp>
      <p:sp>
        <p:nvSpPr>
          <p:cNvPr id="7" name="テキスト ボックス 6">
            <a:extLst>
              <a:ext uri="{FF2B5EF4-FFF2-40B4-BE49-F238E27FC236}">
                <a16:creationId xmlns:a16="http://schemas.microsoft.com/office/drawing/2014/main" id="{582E23B7-69C6-5C8F-7E2D-6421D3B11E44}"/>
              </a:ext>
            </a:extLst>
          </p:cNvPr>
          <p:cNvSpPr txBox="1"/>
          <p:nvPr/>
        </p:nvSpPr>
        <p:spPr>
          <a:xfrm>
            <a:off x="4365427" y="4690168"/>
            <a:ext cx="3317130" cy="1358064"/>
          </a:xfrm>
          <a:prstGeom prst="rect">
            <a:avLst/>
          </a:prstGeom>
          <a:noFill/>
        </p:spPr>
        <p:txBody>
          <a:bodyPr wrap="square" rtlCol="0">
            <a:spAutoFit/>
          </a:bodyPr>
          <a:lstStyle/>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テキストが入ります。テキストが入ります。テキストが入ります。テキストが入ります。テキストが入ります。テキストが入ります。</a:t>
            </a:r>
          </a:p>
        </p:txBody>
      </p:sp>
      <p:sp>
        <p:nvSpPr>
          <p:cNvPr id="8" name="テキスト ボックス 7">
            <a:extLst>
              <a:ext uri="{FF2B5EF4-FFF2-40B4-BE49-F238E27FC236}">
                <a16:creationId xmlns:a16="http://schemas.microsoft.com/office/drawing/2014/main" id="{7759EBB0-FF17-036E-2268-9C1646D04C23}"/>
              </a:ext>
            </a:extLst>
          </p:cNvPr>
          <p:cNvSpPr txBox="1"/>
          <p:nvPr/>
        </p:nvSpPr>
        <p:spPr>
          <a:xfrm>
            <a:off x="8328248" y="4690168"/>
            <a:ext cx="3317130" cy="1358064"/>
          </a:xfrm>
          <a:prstGeom prst="rect">
            <a:avLst/>
          </a:prstGeom>
          <a:noFill/>
        </p:spPr>
        <p:txBody>
          <a:bodyPr wrap="square" rtlCol="0">
            <a:spAutoFit/>
          </a:bodyPr>
          <a:lstStyle/>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テキストが入ります。テキストが入ります。テキストが入ります。テキストが入ります。テキストが入ります。テキストが入ります。</a:t>
            </a:r>
          </a:p>
        </p:txBody>
      </p:sp>
      <p:sp>
        <p:nvSpPr>
          <p:cNvPr id="9" name="テキスト ボックス 8">
            <a:extLst>
              <a:ext uri="{FF2B5EF4-FFF2-40B4-BE49-F238E27FC236}">
                <a16:creationId xmlns:a16="http://schemas.microsoft.com/office/drawing/2014/main" id="{C476F8BB-CD26-87FD-BED7-612793E78090}"/>
              </a:ext>
            </a:extLst>
          </p:cNvPr>
          <p:cNvSpPr txBox="1"/>
          <p:nvPr/>
        </p:nvSpPr>
        <p:spPr>
          <a:xfrm>
            <a:off x="474614" y="1540314"/>
            <a:ext cx="7061546" cy="1446550"/>
          </a:xfrm>
          <a:prstGeom prst="rect">
            <a:avLst/>
          </a:prstGeom>
          <a:noFill/>
        </p:spPr>
        <p:txBody>
          <a:bodyPr wrap="square" rtlCol="0">
            <a:spAutoFit/>
          </a:bodyPr>
          <a:lstStyle/>
          <a:p>
            <a:r>
              <a:rPr lang="ja-JP" altLang="en-US" sz="4400" b="1" spc="300" dirty="0">
                <a:solidFill>
                  <a:schemeClr val="tx1">
                    <a:lumMod val="85000"/>
                    <a:lumOff val="15000"/>
                  </a:schemeClr>
                </a:solidFill>
                <a:latin typeface="メイリオ" panose="020B0604030504040204" pitchFamily="50" charset="-128"/>
                <a:ea typeface="メイリオ" panose="020B0604030504040204" pitchFamily="50" charset="-128"/>
              </a:rPr>
              <a:t>キャッチコピーが</a:t>
            </a:r>
            <a:endParaRPr lang="en-US" altLang="ja-JP" sz="4400" b="1" spc="300" dirty="0">
              <a:solidFill>
                <a:schemeClr val="tx1">
                  <a:lumMod val="85000"/>
                  <a:lumOff val="15000"/>
                </a:schemeClr>
              </a:solidFill>
              <a:latin typeface="メイリオ" panose="020B0604030504040204" pitchFamily="50" charset="-128"/>
              <a:ea typeface="メイリオ" panose="020B0604030504040204" pitchFamily="50" charset="-128"/>
            </a:endParaRPr>
          </a:p>
          <a:p>
            <a:r>
              <a:rPr lang="ja-JP" altLang="en-US" sz="4400" b="1" spc="300" dirty="0">
                <a:solidFill>
                  <a:schemeClr val="tx1">
                    <a:lumMod val="85000"/>
                    <a:lumOff val="15000"/>
                  </a:schemeClr>
                </a:solidFill>
                <a:latin typeface="メイリオ" panose="020B0604030504040204" pitchFamily="50" charset="-128"/>
                <a:ea typeface="メイリオ" panose="020B0604030504040204" pitchFamily="50" charset="-128"/>
              </a:rPr>
              <a:t>入ります</a:t>
            </a:r>
          </a:p>
        </p:txBody>
      </p:sp>
      <p:sp>
        <p:nvSpPr>
          <p:cNvPr id="10" name="四角形: 角を丸くする 9">
            <a:extLst>
              <a:ext uri="{FF2B5EF4-FFF2-40B4-BE49-F238E27FC236}">
                <a16:creationId xmlns:a16="http://schemas.microsoft.com/office/drawing/2014/main" id="{3243F833-4F4A-5CA6-D58F-040B8E7BE216}"/>
              </a:ext>
            </a:extLst>
          </p:cNvPr>
          <p:cNvSpPr/>
          <p:nvPr/>
        </p:nvSpPr>
        <p:spPr>
          <a:xfrm>
            <a:off x="5879976" y="1078295"/>
            <a:ext cx="5633205" cy="2521665"/>
          </a:xfrm>
          <a:prstGeom prst="roundRect">
            <a:avLst>
              <a:gd name="adj" fmla="val 6568"/>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2774159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四角形: 角を丸くする 1">
            <a:extLst>
              <a:ext uri="{FF2B5EF4-FFF2-40B4-BE49-F238E27FC236}">
                <a16:creationId xmlns:a16="http://schemas.microsoft.com/office/drawing/2014/main" id="{B70BAEF6-0B99-8464-5DA0-4CAB47713858}"/>
              </a:ext>
            </a:extLst>
          </p:cNvPr>
          <p:cNvSpPr>
            <a:spLocks/>
          </p:cNvSpPr>
          <p:nvPr/>
        </p:nvSpPr>
        <p:spPr>
          <a:xfrm>
            <a:off x="6375251" y="2508111"/>
            <a:ext cx="5080326" cy="1911604"/>
          </a:xfrm>
          <a:prstGeom prst="roundRect">
            <a:avLst>
              <a:gd name="adj" fmla="val 3165"/>
            </a:avLst>
          </a:prstGeom>
          <a:solidFill>
            <a:schemeClr val="bg1"/>
          </a:solidFill>
          <a:ln w="3175">
            <a:solidFill>
              <a:srgbClr val="E0B92C"/>
            </a:solidFill>
          </a:ln>
          <a:effectLst>
            <a:outerShdw blurRad="254000" dist="38100" dir="5400000" algn="t" rotWithShape="0">
              <a:schemeClr val="bg1">
                <a:lumMod val="9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スライド番号プレースホルダー 2">
            <a:extLst>
              <a:ext uri="{FF2B5EF4-FFF2-40B4-BE49-F238E27FC236}">
                <a16:creationId xmlns:a16="http://schemas.microsoft.com/office/drawing/2014/main" id="{34A8ADBF-A3E3-48A5-B06A-B526E6DB0E79}"/>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solidFill>
                  <a:schemeClr val="tx1">
                    <a:lumMod val="75000"/>
                    <a:lumOff val="25000"/>
                  </a:schemeClr>
                </a:solidFill>
              </a:rPr>
              <a:pPr algn="l"/>
              <a:t>46</a:t>
            </a:fld>
            <a:endParaRPr lang="ja-JP" altLang="en-US" b="1" dirty="0">
              <a:solidFill>
                <a:schemeClr val="tx1">
                  <a:lumMod val="75000"/>
                  <a:lumOff val="25000"/>
                </a:schemeClr>
              </a:solidFill>
            </a:endParaRPr>
          </a:p>
        </p:txBody>
      </p:sp>
      <p:sp>
        <p:nvSpPr>
          <p:cNvPr id="8" name="テキスト ボックス 7">
            <a:extLst>
              <a:ext uri="{FF2B5EF4-FFF2-40B4-BE49-F238E27FC236}">
                <a16:creationId xmlns:a16="http://schemas.microsoft.com/office/drawing/2014/main" id="{7004F1D5-55E9-C98B-A33E-34D7F61CAF3C}"/>
              </a:ext>
            </a:extLst>
          </p:cNvPr>
          <p:cNvSpPr txBox="1"/>
          <p:nvPr/>
        </p:nvSpPr>
        <p:spPr>
          <a:xfrm>
            <a:off x="-2" y="1282747"/>
            <a:ext cx="12192002" cy="646331"/>
          </a:xfrm>
          <a:prstGeom prst="rect">
            <a:avLst/>
          </a:prstGeom>
          <a:noFill/>
        </p:spPr>
        <p:txBody>
          <a:bodyPr wrap="square" rtlCol="0">
            <a:spAutoFit/>
          </a:bodyPr>
          <a:lstStyle/>
          <a:p>
            <a:pPr algn="ctr"/>
            <a:r>
              <a:rPr lang="ja-JP" altLang="en-US" sz="3600" b="1" dirty="0">
                <a:solidFill>
                  <a:schemeClr val="tx1">
                    <a:lumMod val="75000"/>
                    <a:lumOff val="25000"/>
                  </a:schemeClr>
                </a:solidFill>
                <a:latin typeface="メイリオ" panose="020B0604030504040204" pitchFamily="50" charset="-128"/>
                <a:ea typeface="メイリオ" panose="020B0604030504040204" pitchFamily="50" charset="-128"/>
              </a:rPr>
              <a:t>キャッチコピーが入ります</a:t>
            </a:r>
            <a:endParaRPr lang="en-US" altLang="ja-JP" sz="36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EC9AC4D9-FB90-7047-F92B-A7CAF1E7CC1B}"/>
              </a:ext>
            </a:extLst>
          </p:cNvPr>
          <p:cNvSpPr/>
          <p:nvPr/>
        </p:nvSpPr>
        <p:spPr>
          <a:xfrm>
            <a:off x="6422834" y="2799446"/>
            <a:ext cx="5058121" cy="338554"/>
          </a:xfrm>
          <a:prstGeom prst="rect">
            <a:avLst/>
          </a:prstGeom>
        </p:spPr>
        <p:txBody>
          <a:bodyPr wrap="square">
            <a:spAutoFit/>
          </a:bodyPr>
          <a:lstStyle/>
          <a:p>
            <a:pPr algn="ctr">
              <a:spcBef>
                <a:spcPts val="400"/>
              </a:spcBef>
              <a:spcAft>
                <a:spcPts val="400"/>
              </a:spcAft>
            </a:pPr>
            <a:r>
              <a:rPr lang="ja-JP" altLang="en-US" sz="1600" b="1"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無料登録フォーム</a:t>
            </a:r>
            <a:endParaRPr lang="en-US" altLang="ja-JP" sz="1600" b="1"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四角形: 角を丸くする 5">
            <a:extLst>
              <a:ext uri="{FF2B5EF4-FFF2-40B4-BE49-F238E27FC236}">
                <a16:creationId xmlns:a16="http://schemas.microsoft.com/office/drawing/2014/main" id="{4EEDEBC6-57C4-7693-0F79-DEEF899C2CBA}"/>
              </a:ext>
            </a:extLst>
          </p:cNvPr>
          <p:cNvSpPr/>
          <p:nvPr/>
        </p:nvSpPr>
        <p:spPr>
          <a:xfrm>
            <a:off x="736423" y="2508110"/>
            <a:ext cx="5080326" cy="1911604"/>
          </a:xfrm>
          <a:prstGeom prst="roundRect">
            <a:avLst>
              <a:gd name="adj" fmla="val 3165"/>
            </a:avLst>
          </a:prstGeom>
          <a:solidFill>
            <a:schemeClr val="bg1"/>
          </a:solidFill>
          <a:ln w="3175">
            <a:solidFill>
              <a:srgbClr val="E0B92C"/>
            </a:solidFill>
          </a:ln>
          <a:effectLst>
            <a:outerShdw blurRad="254000" dist="38100" dir="5400000" algn="t" rotWithShape="0">
              <a:schemeClr val="bg1">
                <a:lumMod val="9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正方形/長方形 8">
            <a:extLst>
              <a:ext uri="{FF2B5EF4-FFF2-40B4-BE49-F238E27FC236}">
                <a16:creationId xmlns:a16="http://schemas.microsoft.com/office/drawing/2014/main" id="{63311C16-DAE4-DCE3-CE11-6A301A860307}"/>
              </a:ext>
            </a:extLst>
          </p:cNvPr>
          <p:cNvSpPr/>
          <p:nvPr/>
        </p:nvSpPr>
        <p:spPr>
          <a:xfrm>
            <a:off x="2029804" y="2805858"/>
            <a:ext cx="2418204" cy="338554"/>
          </a:xfrm>
          <a:prstGeom prst="rect">
            <a:avLst/>
          </a:prstGeom>
        </p:spPr>
        <p:txBody>
          <a:bodyPr wrap="square">
            <a:spAutoFit/>
          </a:bodyPr>
          <a:lstStyle/>
          <a:p>
            <a:pPr algn="ctr">
              <a:spcBef>
                <a:spcPts val="400"/>
              </a:spcBef>
              <a:spcAft>
                <a:spcPts val="400"/>
              </a:spcAft>
            </a:pPr>
            <a:r>
              <a:rPr lang="ja-JP" altLang="en-US" sz="1600" b="1"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電話番号</a:t>
            </a:r>
            <a:endParaRPr lang="en-US" altLang="ja-JP" sz="1600" b="1"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a:extLst>
              <a:ext uri="{FF2B5EF4-FFF2-40B4-BE49-F238E27FC236}">
                <a16:creationId xmlns:a16="http://schemas.microsoft.com/office/drawing/2014/main" id="{0CD788BC-F839-EBE5-EF8F-FF6F83825DD3}"/>
              </a:ext>
            </a:extLst>
          </p:cNvPr>
          <p:cNvSpPr txBox="1"/>
          <p:nvPr/>
        </p:nvSpPr>
        <p:spPr>
          <a:xfrm>
            <a:off x="1585064" y="3110414"/>
            <a:ext cx="3383044" cy="589649"/>
          </a:xfrm>
          <a:prstGeom prst="rect">
            <a:avLst/>
          </a:prstGeom>
          <a:noFill/>
        </p:spPr>
        <p:txBody>
          <a:bodyPr wrap="square" rtlCol="0">
            <a:spAutoFit/>
          </a:bodyPr>
          <a:lstStyle/>
          <a:p>
            <a:pPr algn="ctr">
              <a:lnSpc>
                <a:spcPct val="150000"/>
              </a:lnSpc>
            </a:pPr>
            <a:r>
              <a:rPr lang="en-US" altLang="ja-JP" sz="2400" b="1" i="0" dirty="0">
                <a:solidFill>
                  <a:schemeClr val="tx1">
                    <a:lumMod val="85000"/>
                    <a:lumOff val="15000"/>
                  </a:schemeClr>
                </a:solidFill>
                <a:effectLst/>
                <a:latin typeface="Arial" panose="020B0604020202020204" pitchFamily="34" charset="0"/>
                <a:cs typeface="Arial" panose="020B0604020202020204" pitchFamily="34" charset="0"/>
              </a:rPr>
              <a:t>03-</a:t>
            </a:r>
            <a:r>
              <a:rPr lang="ja-JP" altLang="en-US" sz="2400" b="1" i="0" dirty="0">
                <a:solidFill>
                  <a:schemeClr val="tx1">
                    <a:lumMod val="85000"/>
                    <a:lumOff val="15000"/>
                  </a:schemeClr>
                </a:solidFill>
                <a:effectLst/>
                <a:latin typeface="Arial" panose="020B0604020202020204" pitchFamily="34" charset="0"/>
                <a:cs typeface="Arial" panose="020B0604020202020204" pitchFamily="34" charset="0"/>
              </a:rPr>
              <a:t>●●●●</a:t>
            </a:r>
            <a:r>
              <a:rPr lang="en-US" altLang="ja-JP" sz="2400" b="1" i="0" dirty="0">
                <a:solidFill>
                  <a:schemeClr val="tx1">
                    <a:lumMod val="85000"/>
                    <a:lumOff val="15000"/>
                  </a:schemeClr>
                </a:solidFill>
                <a:effectLst/>
                <a:latin typeface="Arial" panose="020B0604020202020204" pitchFamily="34" charset="0"/>
                <a:cs typeface="Arial" panose="020B0604020202020204" pitchFamily="34" charset="0"/>
              </a:rPr>
              <a:t>-</a:t>
            </a:r>
            <a:r>
              <a:rPr lang="ja-JP" altLang="en-US" sz="2400" b="1" i="0" dirty="0">
                <a:solidFill>
                  <a:schemeClr val="tx1">
                    <a:lumMod val="85000"/>
                    <a:lumOff val="15000"/>
                  </a:schemeClr>
                </a:solidFill>
                <a:effectLst/>
                <a:latin typeface="Arial" panose="020B0604020202020204" pitchFamily="34" charset="0"/>
                <a:cs typeface="Arial" panose="020B0604020202020204" pitchFamily="34" charset="0"/>
              </a:rPr>
              <a:t>●●●●</a:t>
            </a:r>
            <a:endParaRPr lang="ja-JP" altLang="en-US" sz="2400" b="1" i="0" u="none" strike="noStrike" baseline="0" dirty="0">
              <a:solidFill>
                <a:schemeClr val="tx1">
                  <a:lumMod val="85000"/>
                  <a:lumOff val="15000"/>
                </a:schemeClr>
              </a:solidFill>
              <a:latin typeface="Arial" panose="020B0604020202020204" pitchFamily="34" charset="0"/>
              <a:ea typeface="メイリオ" panose="020B0604030504040204" pitchFamily="50" charset="-128"/>
              <a:cs typeface="Arial" panose="020B0604020202020204" pitchFamily="34" charset="0"/>
            </a:endParaRPr>
          </a:p>
        </p:txBody>
      </p:sp>
      <p:sp>
        <p:nvSpPr>
          <p:cNvPr id="11" name="テキスト ボックス 10">
            <a:extLst>
              <a:ext uri="{FF2B5EF4-FFF2-40B4-BE49-F238E27FC236}">
                <a16:creationId xmlns:a16="http://schemas.microsoft.com/office/drawing/2014/main" id="{164F8A43-D804-8471-6300-BC155ABD032F}"/>
              </a:ext>
            </a:extLst>
          </p:cNvPr>
          <p:cNvSpPr txBox="1"/>
          <p:nvPr/>
        </p:nvSpPr>
        <p:spPr>
          <a:xfrm>
            <a:off x="786109" y="3718257"/>
            <a:ext cx="5080854" cy="412677"/>
          </a:xfrm>
          <a:prstGeom prst="rect">
            <a:avLst/>
          </a:prstGeom>
          <a:noFill/>
        </p:spPr>
        <p:txBody>
          <a:bodyPr wrap="square" rtlCol="0">
            <a:spAutoFit/>
          </a:bodyPr>
          <a:lstStyle/>
          <a:p>
            <a:pPr algn="ctr">
              <a:lnSpc>
                <a:spcPct val="200000"/>
              </a:lnSpc>
            </a:pPr>
            <a:r>
              <a:rPr lang="ja-JP" altLang="en-US" sz="1200" i="0" u="none" strike="noStrike" baseline="0" dirty="0">
                <a:latin typeface="メイリオ" panose="020B0604030504040204" pitchFamily="50" charset="-128"/>
                <a:ea typeface="メイリオ" panose="020B0604030504040204" pitchFamily="50" charset="-128"/>
              </a:rPr>
              <a:t>対応可能な時間帯：平日 </a:t>
            </a:r>
            <a:r>
              <a:rPr lang="en-US" altLang="ja-JP" sz="1200" i="0" u="none" strike="noStrike" baseline="0" dirty="0">
                <a:latin typeface="メイリオ" panose="020B0604030504040204" pitchFamily="50" charset="-128"/>
                <a:ea typeface="メイリオ" panose="020B0604030504040204" pitchFamily="50" charset="-128"/>
              </a:rPr>
              <a:t>10</a:t>
            </a:r>
            <a:r>
              <a:rPr lang="ja-JP" altLang="en-US" sz="1200" i="0" u="none" strike="noStrike" baseline="0" dirty="0">
                <a:latin typeface="メイリオ" panose="020B0604030504040204" pitchFamily="50" charset="-128"/>
                <a:ea typeface="メイリオ" panose="020B0604030504040204" pitchFamily="50" charset="-128"/>
              </a:rPr>
              <a:t>時～</a:t>
            </a:r>
            <a:r>
              <a:rPr lang="en-US" altLang="ja-JP" sz="1200" i="0" u="none" strike="noStrike" baseline="0" dirty="0">
                <a:latin typeface="メイリオ" panose="020B0604030504040204" pitchFamily="50" charset="-128"/>
                <a:ea typeface="メイリオ" panose="020B0604030504040204" pitchFamily="50" charset="-128"/>
              </a:rPr>
              <a:t>17</a:t>
            </a:r>
            <a:r>
              <a:rPr lang="ja-JP" altLang="en-US" sz="1200" i="0" u="none" strike="noStrike" baseline="0" dirty="0">
                <a:latin typeface="メイリオ" panose="020B0604030504040204" pitchFamily="50" charset="-128"/>
                <a:ea typeface="メイリオ" panose="020B0604030504040204" pitchFamily="50" charset="-128"/>
              </a:rPr>
              <a:t>時 </a:t>
            </a:r>
            <a:r>
              <a:rPr lang="en-US" altLang="ja-JP" sz="1200" i="0" u="none" strike="noStrike" baseline="0" dirty="0">
                <a:latin typeface="メイリオ" panose="020B0604030504040204" pitchFamily="50" charset="-128"/>
                <a:ea typeface="メイリオ" panose="020B0604030504040204" pitchFamily="50" charset="-128"/>
              </a:rPr>
              <a:t>/ </a:t>
            </a:r>
            <a:r>
              <a:rPr lang="ja-JP" altLang="en-US" sz="1200" i="0" u="none" strike="noStrike" baseline="0" dirty="0">
                <a:latin typeface="メイリオ" panose="020B0604030504040204" pitchFamily="50" charset="-128"/>
                <a:ea typeface="メイリオ" panose="020B0604030504040204" pitchFamily="50" charset="-128"/>
              </a:rPr>
              <a:t>土日祝は休み</a:t>
            </a:r>
          </a:p>
        </p:txBody>
      </p:sp>
      <p:sp>
        <p:nvSpPr>
          <p:cNvPr id="13" name="テキスト ボックス 12">
            <a:extLst>
              <a:ext uri="{FF2B5EF4-FFF2-40B4-BE49-F238E27FC236}">
                <a16:creationId xmlns:a16="http://schemas.microsoft.com/office/drawing/2014/main" id="{1F68F99F-1BA8-23D1-ED99-360F08A8466D}"/>
              </a:ext>
            </a:extLst>
          </p:cNvPr>
          <p:cNvSpPr txBox="1"/>
          <p:nvPr/>
        </p:nvSpPr>
        <p:spPr>
          <a:xfrm>
            <a:off x="6375251" y="3717032"/>
            <a:ext cx="5030640" cy="412677"/>
          </a:xfrm>
          <a:prstGeom prst="rect">
            <a:avLst/>
          </a:prstGeom>
          <a:noFill/>
        </p:spPr>
        <p:txBody>
          <a:bodyPr wrap="square" rtlCol="0">
            <a:spAutoFit/>
          </a:bodyPr>
          <a:lstStyle/>
          <a:p>
            <a:pPr algn="ctr">
              <a:lnSpc>
                <a:spcPct val="200000"/>
              </a:lnSpc>
            </a:pPr>
            <a:r>
              <a:rPr lang="ja-JP" altLang="en-US" sz="1200" i="0" u="none" strike="noStrike" baseline="0" dirty="0">
                <a:latin typeface="メイリオ" panose="020B0604030504040204" pitchFamily="50" charset="-128"/>
                <a:ea typeface="メイリオ" panose="020B0604030504040204" pitchFamily="50" charset="-128"/>
              </a:rPr>
              <a:t>受付：</a:t>
            </a:r>
            <a:r>
              <a:rPr lang="en-US" altLang="ja-JP" sz="1200" i="0" u="none" strike="noStrike" baseline="0" dirty="0">
                <a:latin typeface="メイリオ" panose="020B0604030504040204" pitchFamily="50" charset="-128"/>
                <a:ea typeface="メイリオ" panose="020B0604030504040204" pitchFamily="50" charset="-128"/>
              </a:rPr>
              <a:t>24</a:t>
            </a:r>
            <a:r>
              <a:rPr lang="ja-JP" altLang="en-US" sz="1200" i="0" u="none" strike="noStrike" baseline="0" dirty="0">
                <a:latin typeface="メイリオ" panose="020B0604030504040204" pitchFamily="50" charset="-128"/>
                <a:ea typeface="メイリオ" panose="020B0604030504040204" pitchFamily="50" charset="-128"/>
              </a:rPr>
              <a:t>時間 </a:t>
            </a:r>
            <a:r>
              <a:rPr lang="en-US" altLang="ja-JP" sz="1200" i="0" u="none" strike="noStrike" baseline="0" dirty="0">
                <a:latin typeface="メイリオ" panose="020B0604030504040204" pitchFamily="50" charset="-128"/>
                <a:ea typeface="メイリオ" panose="020B0604030504040204" pitchFamily="50" charset="-128"/>
              </a:rPr>
              <a:t>/ 365</a:t>
            </a:r>
            <a:r>
              <a:rPr lang="ja-JP" altLang="en-US" sz="1200" i="0" u="none" strike="noStrike" baseline="0" dirty="0">
                <a:latin typeface="メイリオ" panose="020B0604030504040204" pitchFamily="50" charset="-128"/>
                <a:ea typeface="メイリオ" panose="020B0604030504040204" pitchFamily="50" charset="-128"/>
              </a:rPr>
              <a:t>日受付</a:t>
            </a:r>
          </a:p>
        </p:txBody>
      </p:sp>
      <p:sp>
        <p:nvSpPr>
          <p:cNvPr id="14" name="四角形: 角を丸くする 4">
            <a:extLst>
              <a:ext uri="{FF2B5EF4-FFF2-40B4-BE49-F238E27FC236}">
                <a16:creationId xmlns:a16="http://schemas.microsoft.com/office/drawing/2014/main" id="{15AAEA32-F8A8-CD9A-74FB-C93AB9286EB6}"/>
              </a:ext>
            </a:extLst>
          </p:cNvPr>
          <p:cNvSpPr/>
          <p:nvPr/>
        </p:nvSpPr>
        <p:spPr>
          <a:xfrm>
            <a:off x="7135900" y="3200692"/>
            <a:ext cx="3654194" cy="498988"/>
          </a:xfrm>
          <a:prstGeom prst="roundRect">
            <a:avLst>
              <a:gd name="adj" fmla="val 50000"/>
            </a:avLst>
          </a:prstGeom>
          <a:solidFill>
            <a:srgbClr val="E0B9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メイリオ" panose="020B0604030504040204" pitchFamily="50" charset="-128"/>
                <a:ea typeface="メイリオ" panose="020B0604030504040204" pitchFamily="50" charset="-128"/>
              </a:rPr>
              <a:t>無料相談をする </a:t>
            </a:r>
            <a:r>
              <a:rPr kumimoji="1" lang="en-US" altLang="ja-JP" sz="1400" b="1" dirty="0">
                <a:latin typeface="メイリオ" panose="020B0604030504040204" pitchFamily="50" charset="-128"/>
                <a:ea typeface="メイリオ" panose="020B0604030504040204" pitchFamily="50" charset="-128"/>
              </a:rPr>
              <a:t>&gt;</a:t>
            </a:r>
            <a:endParaRPr kumimoji="1" lang="ja-JP" altLang="en-US" sz="1400" b="1" dirty="0">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A95DCD76-D968-5250-CCD5-28D55582C54D}"/>
              </a:ext>
            </a:extLst>
          </p:cNvPr>
          <p:cNvSpPr txBox="1"/>
          <p:nvPr/>
        </p:nvSpPr>
        <p:spPr>
          <a:xfrm>
            <a:off x="2412953" y="5157192"/>
            <a:ext cx="7366119" cy="711733"/>
          </a:xfrm>
          <a:prstGeom prst="rect">
            <a:avLst/>
          </a:prstGeom>
          <a:noFill/>
        </p:spPr>
        <p:txBody>
          <a:bodyPr wrap="none" rtlCol="0">
            <a:spAutoFit/>
          </a:bodyPr>
          <a:lstStyle/>
          <a:p>
            <a:pPr algn="ct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a:t>
            </a:r>
            <a:endParaRPr kumimoji="1" lang="ja-JP" altLang="en-US"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5" name="タイトル 1">
            <a:extLst>
              <a:ext uri="{FF2B5EF4-FFF2-40B4-BE49-F238E27FC236}">
                <a16:creationId xmlns:a16="http://schemas.microsoft.com/office/drawing/2014/main" id="{E86F0D27-D445-B6E9-7CFB-E2D023D4A22C}"/>
              </a:ext>
            </a:extLst>
          </p:cNvPr>
          <p:cNvSpPr txBox="1">
            <a:spLocks/>
          </p:cNvSpPr>
          <p:nvPr/>
        </p:nvSpPr>
        <p:spPr>
          <a:xfrm>
            <a:off x="47328" y="54788"/>
            <a:ext cx="10972800" cy="422530"/>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お問い合わせ</a:t>
            </a:r>
            <a:endParaRPr lang="ja-JP" altLang="en-US" sz="800" b="0" dirty="0">
              <a:solidFill>
                <a:srgbClr val="C00000"/>
              </a:solidFill>
            </a:endParaRPr>
          </a:p>
        </p:txBody>
      </p:sp>
    </p:spTree>
    <p:extLst>
      <p:ext uri="{BB962C8B-B14F-4D97-AF65-F5344CB8AC3E}">
        <p14:creationId xmlns:p14="http://schemas.microsoft.com/office/powerpoint/2010/main" val="79279500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247B19-C99A-B882-7C80-D72AE8B364A8}"/>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F912E902-0E36-B975-1CD5-8D421BA3CE4F}"/>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solidFill>
                  <a:schemeClr val="tx1">
                    <a:lumMod val="75000"/>
                    <a:lumOff val="25000"/>
                  </a:schemeClr>
                </a:solidFill>
              </a:rPr>
              <a:pPr algn="l"/>
              <a:t>47</a:t>
            </a:fld>
            <a:endParaRPr lang="ja-JP" altLang="en-US" b="1" dirty="0">
              <a:solidFill>
                <a:schemeClr val="tx1">
                  <a:lumMod val="75000"/>
                  <a:lumOff val="25000"/>
                </a:schemeClr>
              </a:solidFill>
            </a:endParaRPr>
          </a:p>
        </p:txBody>
      </p:sp>
      <p:sp>
        <p:nvSpPr>
          <p:cNvPr id="8" name="テキスト ボックス 7">
            <a:extLst>
              <a:ext uri="{FF2B5EF4-FFF2-40B4-BE49-F238E27FC236}">
                <a16:creationId xmlns:a16="http://schemas.microsoft.com/office/drawing/2014/main" id="{CC801FD5-2BCB-AEC8-3BE5-B496E9CF1564}"/>
              </a:ext>
            </a:extLst>
          </p:cNvPr>
          <p:cNvSpPr txBox="1"/>
          <p:nvPr/>
        </p:nvSpPr>
        <p:spPr>
          <a:xfrm>
            <a:off x="-2" y="1203209"/>
            <a:ext cx="12192002" cy="646331"/>
          </a:xfrm>
          <a:prstGeom prst="rect">
            <a:avLst/>
          </a:prstGeom>
          <a:noFill/>
        </p:spPr>
        <p:txBody>
          <a:bodyPr wrap="square" rtlCol="0">
            <a:spAutoFit/>
          </a:bodyPr>
          <a:lstStyle/>
          <a:p>
            <a:pPr algn="ctr"/>
            <a:r>
              <a:rPr lang="ja-JP" altLang="en-US" sz="3600" b="1" dirty="0">
                <a:solidFill>
                  <a:schemeClr val="tx1">
                    <a:lumMod val="75000"/>
                    <a:lumOff val="25000"/>
                  </a:schemeClr>
                </a:solidFill>
                <a:latin typeface="メイリオ" panose="020B0604030504040204" pitchFamily="50" charset="-128"/>
                <a:ea typeface="メイリオ" panose="020B0604030504040204" pitchFamily="50" charset="-128"/>
              </a:rPr>
              <a:t>キャッチコピーが入ります</a:t>
            </a:r>
            <a:endParaRPr lang="en-US" altLang="ja-JP" sz="36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10787F75-7100-D49D-FDA4-A913E9896971}"/>
              </a:ext>
            </a:extLst>
          </p:cNvPr>
          <p:cNvSpPr/>
          <p:nvPr/>
        </p:nvSpPr>
        <p:spPr>
          <a:xfrm>
            <a:off x="6422834" y="2333187"/>
            <a:ext cx="5058121" cy="338554"/>
          </a:xfrm>
          <a:prstGeom prst="rect">
            <a:avLst/>
          </a:prstGeom>
        </p:spPr>
        <p:txBody>
          <a:bodyPr wrap="square">
            <a:spAutoFit/>
          </a:bodyPr>
          <a:lstStyle/>
          <a:p>
            <a:pPr algn="ctr">
              <a:spcBef>
                <a:spcPts val="400"/>
              </a:spcBef>
              <a:spcAft>
                <a:spcPts val="400"/>
              </a:spcAft>
            </a:pPr>
            <a:r>
              <a:rPr lang="ja-JP" altLang="en-US" sz="1600" b="1"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メールアドレス</a:t>
            </a:r>
            <a:endParaRPr lang="en-US" altLang="ja-JP" sz="1600" b="1"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a:extLst>
              <a:ext uri="{FF2B5EF4-FFF2-40B4-BE49-F238E27FC236}">
                <a16:creationId xmlns:a16="http://schemas.microsoft.com/office/drawing/2014/main" id="{6EA760D1-8CB8-7B62-0E90-947C84EAA161}"/>
              </a:ext>
            </a:extLst>
          </p:cNvPr>
          <p:cNvSpPr/>
          <p:nvPr/>
        </p:nvSpPr>
        <p:spPr>
          <a:xfrm>
            <a:off x="2029804" y="2339599"/>
            <a:ext cx="2418204" cy="338554"/>
          </a:xfrm>
          <a:prstGeom prst="rect">
            <a:avLst/>
          </a:prstGeom>
        </p:spPr>
        <p:txBody>
          <a:bodyPr wrap="square">
            <a:spAutoFit/>
          </a:bodyPr>
          <a:lstStyle/>
          <a:p>
            <a:pPr algn="ctr">
              <a:spcBef>
                <a:spcPts val="400"/>
              </a:spcBef>
              <a:spcAft>
                <a:spcPts val="400"/>
              </a:spcAft>
            </a:pPr>
            <a:r>
              <a:rPr lang="ja-JP" altLang="en-US" sz="1600" b="1"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電話番号</a:t>
            </a:r>
            <a:endParaRPr lang="en-US" altLang="ja-JP" sz="1600" b="1"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a:extLst>
              <a:ext uri="{FF2B5EF4-FFF2-40B4-BE49-F238E27FC236}">
                <a16:creationId xmlns:a16="http://schemas.microsoft.com/office/drawing/2014/main" id="{DF345ED5-AC54-7047-2F1F-7F9BBC88FE57}"/>
              </a:ext>
            </a:extLst>
          </p:cNvPr>
          <p:cNvSpPr txBox="1"/>
          <p:nvPr/>
        </p:nvSpPr>
        <p:spPr>
          <a:xfrm>
            <a:off x="1585064" y="3958073"/>
            <a:ext cx="3383044" cy="589649"/>
          </a:xfrm>
          <a:prstGeom prst="rect">
            <a:avLst/>
          </a:prstGeom>
          <a:noFill/>
        </p:spPr>
        <p:txBody>
          <a:bodyPr wrap="square" rtlCol="0">
            <a:spAutoFit/>
          </a:bodyPr>
          <a:lstStyle/>
          <a:p>
            <a:pPr algn="ctr">
              <a:lnSpc>
                <a:spcPct val="150000"/>
              </a:lnSpc>
            </a:pPr>
            <a:r>
              <a:rPr lang="en-US" altLang="ja-JP" sz="2400" b="1" i="0" dirty="0">
                <a:solidFill>
                  <a:schemeClr val="tx1">
                    <a:lumMod val="85000"/>
                    <a:lumOff val="15000"/>
                  </a:schemeClr>
                </a:solidFill>
                <a:effectLst/>
                <a:latin typeface="Arial" panose="020B0604020202020204" pitchFamily="34" charset="0"/>
                <a:cs typeface="Arial" panose="020B0604020202020204" pitchFamily="34" charset="0"/>
              </a:rPr>
              <a:t>03-</a:t>
            </a:r>
            <a:r>
              <a:rPr lang="ja-JP" altLang="en-US" sz="2400" b="1" i="0" dirty="0">
                <a:solidFill>
                  <a:schemeClr val="tx1">
                    <a:lumMod val="85000"/>
                    <a:lumOff val="15000"/>
                  </a:schemeClr>
                </a:solidFill>
                <a:effectLst/>
                <a:latin typeface="Arial" panose="020B0604020202020204" pitchFamily="34" charset="0"/>
                <a:cs typeface="Arial" panose="020B0604020202020204" pitchFamily="34" charset="0"/>
              </a:rPr>
              <a:t>●●●●</a:t>
            </a:r>
            <a:r>
              <a:rPr lang="en-US" altLang="ja-JP" sz="2400" b="1" i="0" dirty="0">
                <a:solidFill>
                  <a:schemeClr val="tx1">
                    <a:lumMod val="85000"/>
                    <a:lumOff val="15000"/>
                  </a:schemeClr>
                </a:solidFill>
                <a:effectLst/>
                <a:latin typeface="Arial" panose="020B0604020202020204" pitchFamily="34" charset="0"/>
                <a:cs typeface="Arial" panose="020B0604020202020204" pitchFamily="34" charset="0"/>
              </a:rPr>
              <a:t>-</a:t>
            </a:r>
            <a:r>
              <a:rPr lang="ja-JP" altLang="en-US" sz="2400" b="1" i="0" dirty="0">
                <a:solidFill>
                  <a:schemeClr val="tx1">
                    <a:lumMod val="85000"/>
                    <a:lumOff val="15000"/>
                  </a:schemeClr>
                </a:solidFill>
                <a:effectLst/>
                <a:latin typeface="Arial" panose="020B0604020202020204" pitchFamily="34" charset="0"/>
                <a:cs typeface="Arial" panose="020B0604020202020204" pitchFamily="34" charset="0"/>
              </a:rPr>
              <a:t>●●●●</a:t>
            </a:r>
            <a:endParaRPr lang="ja-JP" altLang="en-US" sz="2400" b="1" i="0" u="none" strike="noStrike" baseline="0" dirty="0">
              <a:solidFill>
                <a:schemeClr val="tx1">
                  <a:lumMod val="85000"/>
                  <a:lumOff val="15000"/>
                </a:schemeClr>
              </a:solidFill>
              <a:latin typeface="Arial" panose="020B0604020202020204" pitchFamily="34" charset="0"/>
              <a:ea typeface="メイリオ" panose="020B0604030504040204" pitchFamily="50" charset="-128"/>
              <a:cs typeface="Arial" panose="020B0604020202020204" pitchFamily="34" charset="0"/>
            </a:endParaRPr>
          </a:p>
        </p:txBody>
      </p:sp>
      <p:sp>
        <p:nvSpPr>
          <p:cNvPr id="11" name="テキスト ボックス 10">
            <a:extLst>
              <a:ext uri="{FF2B5EF4-FFF2-40B4-BE49-F238E27FC236}">
                <a16:creationId xmlns:a16="http://schemas.microsoft.com/office/drawing/2014/main" id="{41905013-C3BB-D8F2-944A-732DAFFD1610}"/>
              </a:ext>
            </a:extLst>
          </p:cNvPr>
          <p:cNvSpPr txBox="1"/>
          <p:nvPr/>
        </p:nvSpPr>
        <p:spPr>
          <a:xfrm>
            <a:off x="786109" y="4565916"/>
            <a:ext cx="5080854" cy="412677"/>
          </a:xfrm>
          <a:prstGeom prst="rect">
            <a:avLst/>
          </a:prstGeom>
          <a:noFill/>
        </p:spPr>
        <p:txBody>
          <a:bodyPr wrap="square" rtlCol="0">
            <a:spAutoFit/>
          </a:bodyPr>
          <a:lstStyle/>
          <a:p>
            <a:pPr algn="ctr">
              <a:lnSpc>
                <a:spcPct val="200000"/>
              </a:lnSpc>
            </a:pPr>
            <a:r>
              <a:rPr lang="ja-JP" altLang="en-US" sz="1200" i="0" u="none" strike="noStrike" baseline="0" dirty="0">
                <a:latin typeface="メイリオ" panose="020B0604030504040204" pitchFamily="50" charset="-128"/>
                <a:ea typeface="メイリオ" panose="020B0604030504040204" pitchFamily="50" charset="-128"/>
              </a:rPr>
              <a:t>対応可能な時間帯：平日 </a:t>
            </a:r>
            <a:r>
              <a:rPr lang="en-US" altLang="ja-JP" sz="1200" i="0" u="none" strike="noStrike" baseline="0" dirty="0">
                <a:latin typeface="メイリオ" panose="020B0604030504040204" pitchFamily="50" charset="-128"/>
                <a:ea typeface="メイリオ" panose="020B0604030504040204" pitchFamily="50" charset="-128"/>
              </a:rPr>
              <a:t>10</a:t>
            </a:r>
            <a:r>
              <a:rPr lang="ja-JP" altLang="en-US" sz="1200" i="0" u="none" strike="noStrike" baseline="0" dirty="0">
                <a:latin typeface="メイリオ" panose="020B0604030504040204" pitchFamily="50" charset="-128"/>
                <a:ea typeface="メイリオ" panose="020B0604030504040204" pitchFamily="50" charset="-128"/>
              </a:rPr>
              <a:t>時～</a:t>
            </a:r>
            <a:r>
              <a:rPr lang="en-US" altLang="ja-JP" sz="1200" i="0" u="none" strike="noStrike" baseline="0" dirty="0">
                <a:latin typeface="メイリオ" panose="020B0604030504040204" pitchFamily="50" charset="-128"/>
                <a:ea typeface="メイリオ" panose="020B0604030504040204" pitchFamily="50" charset="-128"/>
              </a:rPr>
              <a:t>17</a:t>
            </a:r>
            <a:r>
              <a:rPr lang="ja-JP" altLang="en-US" sz="1200" i="0" u="none" strike="noStrike" baseline="0" dirty="0">
                <a:latin typeface="メイリオ" panose="020B0604030504040204" pitchFamily="50" charset="-128"/>
                <a:ea typeface="メイリオ" panose="020B0604030504040204" pitchFamily="50" charset="-128"/>
              </a:rPr>
              <a:t>時 </a:t>
            </a:r>
            <a:r>
              <a:rPr lang="en-US" altLang="ja-JP" sz="1200" i="0" u="none" strike="noStrike" baseline="0" dirty="0">
                <a:latin typeface="メイリオ" panose="020B0604030504040204" pitchFamily="50" charset="-128"/>
                <a:ea typeface="メイリオ" panose="020B0604030504040204" pitchFamily="50" charset="-128"/>
              </a:rPr>
              <a:t>/ </a:t>
            </a:r>
            <a:r>
              <a:rPr lang="ja-JP" altLang="en-US" sz="1200" i="0" u="none" strike="noStrike" baseline="0" dirty="0">
                <a:latin typeface="メイリオ" panose="020B0604030504040204" pitchFamily="50" charset="-128"/>
                <a:ea typeface="メイリオ" panose="020B0604030504040204" pitchFamily="50" charset="-128"/>
              </a:rPr>
              <a:t>土日祝は休み</a:t>
            </a:r>
          </a:p>
        </p:txBody>
      </p:sp>
      <p:sp>
        <p:nvSpPr>
          <p:cNvPr id="13" name="テキスト ボックス 12">
            <a:extLst>
              <a:ext uri="{FF2B5EF4-FFF2-40B4-BE49-F238E27FC236}">
                <a16:creationId xmlns:a16="http://schemas.microsoft.com/office/drawing/2014/main" id="{88ABE6DC-FE8B-8808-94E2-53F77A4E48DB}"/>
              </a:ext>
            </a:extLst>
          </p:cNvPr>
          <p:cNvSpPr txBox="1"/>
          <p:nvPr/>
        </p:nvSpPr>
        <p:spPr>
          <a:xfrm>
            <a:off x="6375251" y="4564691"/>
            <a:ext cx="5030640" cy="412677"/>
          </a:xfrm>
          <a:prstGeom prst="rect">
            <a:avLst/>
          </a:prstGeom>
          <a:noFill/>
        </p:spPr>
        <p:txBody>
          <a:bodyPr wrap="square" rtlCol="0">
            <a:spAutoFit/>
          </a:bodyPr>
          <a:lstStyle/>
          <a:p>
            <a:pPr algn="ctr">
              <a:lnSpc>
                <a:spcPct val="200000"/>
              </a:lnSpc>
            </a:pPr>
            <a:r>
              <a:rPr lang="ja-JP" altLang="en-US" sz="1200" i="0" u="none" strike="noStrike" baseline="0" dirty="0">
                <a:latin typeface="メイリオ" panose="020B0604030504040204" pitchFamily="50" charset="-128"/>
                <a:ea typeface="メイリオ" panose="020B0604030504040204" pitchFamily="50" charset="-128"/>
              </a:rPr>
              <a:t>受付：</a:t>
            </a:r>
            <a:r>
              <a:rPr lang="en-US" altLang="ja-JP" sz="1200" i="0" u="none" strike="noStrike" baseline="0" dirty="0">
                <a:latin typeface="メイリオ" panose="020B0604030504040204" pitchFamily="50" charset="-128"/>
                <a:ea typeface="メイリオ" panose="020B0604030504040204" pitchFamily="50" charset="-128"/>
              </a:rPr>
              <a:t>24</a:t>
            </a:r>
            <a:r>
              <a:rPr lang="ja-JP" altLang="en-US" sz="1200" i="0" u="none" strike="noStrike" baseline="0" dirty="0">
                <a:latin typeface="メイリオ" panose="020B0604030504040204" pitchFamily="50" charset="-128"/>
                <a:ea typeface="メイリオ" panose="020B0604030504040204" pitchFamily="50" charset="-128"/>
              </a:rPr>
              <a:t>時間 </a:t>
            </a:r>
            <a:r>
              <a:rPr lang="en-US" altLang="ja-JP" sz="1200" i="0" u="none" strike="noStrike" baseline="0" dirty="0">
                <a:latin typeface="メイリオ" panose="020B0604030504040204" pitchFamily="50" charset="-128"/>
                <a:ea typeface="メイリオ" panose="020B0604030504040204" pitchFamily="50" charset="-128"/>
              </a:rPr>
              <a:t>/ 365</a:t>
            </a:r>
            <a:r>
              <a:rPr lang="ja-JP" altLang="en-US" sz="1200" i="0" u="none" strike="noStrike" baseline="0" dirty="0">
                <a:latin typeface="メイリオ" panose="020B0604030504040204" pitchFamily="50" charset="-128"/>
                <a:ea typeface="メイリオ" panose="020B0604030504040204" pitchFamily="50" charset="-128"/>
              </a:rPr>
              <a:t>日受付</a:t>
            </a:r>
          </a:p>
        </p:txBody>
      </p:sp>
      <p:sp>
        <p:nvSpPr>
          <p:cNvPr id="7" name="テキスト ボックス 6">
            <a:extLst>
              <a:ext uri="{FF2B5EF4-FFF2-40B4-BE49-F238E27FC236}">
                <a16:creationId xmlns:a16="http://schemas.microsoft.com/office/drawing/2014/main" id="{18B862DF-3BB0-CC50-4972-C5CC52439C8F}"/>
              </a:ext>
            </a:extLst>
          </p:cNvPr>
          <p:cNvSpPr txBox="1"/>
          <p:nvPr/>
        </p:nvSpPr>
        <p:spPr>
          <a:xfrm>
            <a:off x="2412953" y="5337565"/>
            <a:ext cx="7366119" cy="711733"/>
          </a:xfrm>
          <a:prstGeom prst="rect">
            <a:avLst/>
          </a:prstGeom>
          <a:noFill/>
        </p:spPr>
        <p:txBody>
          <a:bodyPr wrap="none" rtlCol="0">
            <a:spAutoFit/>
          </a:bodyPr>
          <a:lstStyle/>
          <a:p>
            <a:pPr algn="ct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a:t>
            </a:r>
            <a:endParaRPr kumimoji="1" lang="ja-JP" altLang="en-US"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5" name="タイトル 1">
            <a:extLst>
              <a:ext uri="{FF2B5EF4-FFF2-40B4-BE49-F238E27FC236}">
                <a16:creationId xmlns:a16="http://schemas.microsoft.com/office/drawing/2014/main" id="{F680D71E-0BBA-0A07-6265-CB6E38514174}"/>
              </a:ext>
            </a:extLst>
          </p:cNvPr>
          <p:cNvSpPr txBox="1">
            <a:spLocks/>
          </p:cNvSpPr>
          <p:nvPr/>
        </p:nvSpPr>
        <p:spPr>
          <a:xfrm>
            <a:off x="47328" y="54788"/>
            <a:ext cx="10972800" cy="422530"/>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お問い合わせ</a:t>
            </a:r>
            <a:endParaRPr lang="ja-JP" altLang="en-US" sz="800" b="0" dirty="0">
              <a:solidFill>
                <a:srgbClr val="C00000"/>
              </a:solidFill>
            </a:endParaRPr>
          </a:p>
        </p:txBody>
      </p:sp>
      <p:sp>
        <p:nvSpPr>
          <p:cNvPr id="12" name="AutoShape 19">
            <a:extLst>
              <a:ext uri="{FF2B5EF4-FFF2-40B4-BE49-F238E27FC236}">
                <a16:creationId xmlns:a16="http://schemas.microsoft.com/office/drawing/2014/main" id="{86949CAF-5077-CA75-8E4D-97225337459C}"/>
              </a:ext>
            </a:extLst>
          </p:cNvPr>
          <p:cNvSpPr/>
          <p:nvPr/>
        </p:nvSpPr>
        <p:spPr>
          <a:xfrm>
            <a:off x="6096000" y="2085150"/>
            <a:ext cx="0" cy="2986648"/>
          </a:xfrm>
          <a:prstGeom prst="line">
            <a:avLst/>
          </a:prstGeom>
          <a:ln w="3175" cap="flat">
            <a:solidFill>
              <a:srgbClr val="E0B92C"/>
            </a:solidFill>
            <a:prstDash val="lgDash"/>
            <a:headEnd type="none" w="sm" len="sm"/>
            <a:tailEnd type="none" w="sm" len="sm"/>
          </a:ln>
        </p:spPr>
        <p:txBody>
          <a:bodyPr/>
          <a:lstStyle/>
          <a:p>
            <a:endParaRPr lang="ja-JP" altLang="en-US" dirty="0">
              <a:latin typeface="メイリオ" panose="020B0604030504040204" pitchFamily="50" charset="-128"/>
              <a:ea typeface="メイリオ" panose="020B0604030504040204" pitchFamily="50" charset="-128"/>
            </a:endParaRPr>
          </a:p>
        </p:txBody>
      </p:sp>
      <p:sp>
        <p:nvSpPr>
          <p:cNvPr id="15" name="テキスト ボックス 14">
            <a:extLst>
              <a:ext uri="{FF2B5EF4-FFF2-40B4-BE49-F238E27FC236}">
                <a16:creationId xmlns:a16="http://schemas.microsoft.com/office/drawing/2014/main" id="{49DB5A2D-0FD3-89D0-7ED4-17E86330AD7C}"/>
              </a:ext>
            </a:extLst>
          </p:cNvPr>
          <p:cNvSpPr txBox="1"/>
          <p:nvPr/>
        </p:nvSpPr>
        <p:spPr>
          <a:xfrm>
            <a:off x="7199049" y="3958073"/>
            <a:ext cx="3383044" cy="589649"/>
          </a:xfrm>
          <a:prstGeom prst="rect">
            <a:avLst/>
          </a:prstGeom>
          <a:noFill/>
        </p:spPr>
        <p:txBody>
          <a:bodyPr wrap="square" rtlCol="0">
            <a:spAutoFit/>
          </a:bodyPr>
          <a:lstStyle/>
          <a:p>
            <a:pPr algn="ctr">
              <a:lnSpc>
                <a:spcPct val="150000"/>
              </a:lnSpc>
            </a:pPr>
            <a:r>
              <a:rPr lang="en-US" altLang="ja-JP" sz="2400" b="1" i="0" dirty="0">
                <a:solidFill>
                  <a:schemeClr val="tx1">
                    <a:lumMod val="85000"/>
                    <a:lumOff val="15000"/>
                  </a:schemeClr>
                </a:solidFill>
                <a:effectLst/>
                <a:latin typeface="Arial" panose="020B0604020202020204" pitchFamily="34" charset="0"/>
                <a:cs typeface="Arial" panose="020B0604020202020204" pitchFamily="34" charset="0"/>
              </a:rPr>
              <a:t>test@test.co.jp</a:t>
            </a:r>
            <a:endParaRPr lang="ja-JP" altLang="en-US" sz="2400" b="1" i="0" u="none" strike="noStrike" baseline="0" dirty="0">
              <a:solidFill>
                <a:schemeClr val="tx1">
                  <a:lumMod val="85000"/>
                  <a:lumOff val="15000"/>
                </a:schemeClr>
              </a:solidFill>
              <a:latin typeface="Arial" panose="020B0604020202020204" pitchFamily="34" charset="0"/>
              <a:ea typeface="メイリオ" panose="020B0604030504040204" pitchFamily="50" charset="-128"/>
              <a:cs typeface="Arial" panose="020B0604020202020204" pitchFamily="34" charset="0"/>
            </a:endParaRPr>
          </a:p>
        </p:txBody>
      </p:sp>
      <p:grpSp>
        <p:nvGrpSpPr>
          <p:cNvPr id="16" name="グループ化 15">
            <a:extLst>
              <a:ext uri="{FF2B5EF4-FFF2-40B4-BE49-F238E27FC236}">
                <a16:creationId xmlns:a16="http://schemas.microsoft.com/office/drawing/2014/main" id="{6EFA1FD6-6787-7D15-A8D3-1AA540F3DB9E}"/>
              </a:ext>
            </a:extLst>
          </p:cNvPr>
          <p:cNvGrpSpPr/>
          <p:nvPr/>
        </p:nvGrpSpPr>
        <p:grpSpPr>
          <a:xfrm>
            <a:off x="2867311" y="2935037"/>
            <a:ext cx="743190" cy="846407"/>
            <a:chOff x="4702287" y="3688810"/>
            <a:chExt cx="527522" cy="600786"/>
          </a:xfrm>
        </p:grpSpPr>
        <p:grpSp>
          <p:nvGrpSpPr>
            <p:cNvPr id="17" name="グループ化 16">
              <a:extLst>
                <a:ext uri="{FF2B5EF4-FFF2-40B4-BE49-F238E27FC236}">
                  <a16:creationId xmlns:a16="http://schemas.microsoft.com/office/drawing/2014/main" id="{0AE50410-6073-9656-B101-E4622E0669BA}"/>
                </a:ext>
              </a:extLst>
            </p:cNvPr>
            <p:cNvGrpSpPr/>
            <p:nvPr/>
          </p:nvGrpSpPr>
          <p:grpSpPr>
            <a:xfrm>
              <a:off x="4705674" y="3688810"/>
              <a:ext cx="524135" cy="524135"/>
              <a:chOff x="2131779" y="2499929"/>
              <a:chExt cx="524135" cy="524135"/>
            </a:xfrm>
          </p:grpSpPr>
          <p:sp>
            <p:nvSpPr>
              <p:cNvPr id="19" name="円弧 18">
                <a:extLst>
                  <a:ext uri="{FF2B5EF4-FFF2-40B4-BE49-F238E27FC236}">
                    <a16:creationId xmlns:a16="http://schemas.microsoft.com/office/drawing/2014/main" id="{DA610619-00FD-EA0D-4A65-F799CC9FCCBD}"/>
                  </a:ext>
                </a:extLst>
              </p:cNvPr>
              <p:cNvSpPr/>
              <p:nvPr/>
            </p:nvSpPr>
            <p:spPr>
              <a:xfrm rot="1576848" flipH="1" flipV="1">
                <a:off x="2178213" y="2617523"/>
                <a:ext cx="351510" cy="351510"/>
              </a:xfrm>
              <a:prstGeom prst="arc">
                <a:avLst>
                  <a:gd name="adj1" fmla="val 4832400"/>
                  <a:gd name="adj2" fmla="val 10033775"/>
                </a:avLst>
              </a:prstGeom>
              <a:ln w="57150">
                <a:solidFill>
                  <a:srgbClr val="E0B92C"/>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メイリオ" panose="020B0604030504040204" pitchFamily="50" charset="-128"/>
                </a:endParaRPr>
              </a:p>
            </p:txBody>
          </p:sp>
          <p:sp>
            <p:nvSpPr>
              <p:cNvPr id="20" name="円弧 19">
                <a:extLst>
                  <a:ext uri="{FF2B5EF4-FFF2-40B4-BE49-F238E27FC236}">
                    <a16:creationId xmlns:a16="http://schemas.microsoft.com/office/drawing/2014/main" id="{B6E9FF0E-A9CD-DBEF-A0EF-104F7A0E5B7E}"/>
                  </a:ext>
                </a:extLst>
              </p:cNvPr>
              <p:cNvSpPr/>
              <p:nvPr/>
            </p:nvSpPr>
            <p:spPr>
              <a:xfrm rot="1576848" flipH="1" flipV="1">
                <a:off x="2131779" y="2499929"/>
                <a:ext cx="524135" cy="524135"/>
              </a:xfrm>
              <a:prstGeom prst="arc">
                <a:avLst>
                  <a:gd name="adj1" fmla="val 4832400"/>
                  <a:gd name="adj2" fmla="val 10033775"/>
                </a:avLst>
              </a:prstGeom>
              <a:ln w="57150">
                <a:solidFill>
                  <a:srgbClr val="E0B92C"/>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メイリオ" panose="020B0604030504040204" pitchFamily="50" charset="-128"/>
                </a:endParaRPr>
              </a:p>
            </p:txBody>
          </p:sp>
        </p:grpSp>
        <p:sp>
          <p:nvSpPr>
            <p:cNvPr id="18" name="フリーフォーム: 図形 17">
              <a:extLst>
                <a:ext uri="{FF2B5EF4-FFF2-40B4-BE49-F238E27FC236}">
                  <a16:creationId xmlns:a16="http://schemas.microsoft.com/office/drawing/2014/main" id="{C73C71A3-2CB6-7A1C-3199-45DB3DBAD7A4}"/>
                </a:ext>
              </a:extLst>
            </p:cNvPr>
            <p:cNvSpPr/>
            <p:nvPr/>
          </p:nvSpPr>
          <p:spPr>
            <a:xfrm rot="4687376" flipH="1">
              <a:off x="4594666" y="3835588"/>
              <a:ext cx="561629" cy="346387"/>
            </a:xfrm>
            <a:custGeom>
              <a:avLst/>
              <a:gdLst>
                <a:gd name="connsiteX0" fmla="*/ 508339 w 3851289"/>
                <a:gd name="connsiteY0" fmla="*/ 0 h 2375298"/>
                <a:gd name="connsiteX1" fmla="*/ 11419 w 3851289"/>
                <a:gd name="connsiteY1" fmla="*/ 174098 h 2375298"/>
                <a:gd name="connsiteX2" fmla="*/ 5818 w 3851289"/>
                <a:gd name="connsiteY2" fmla="*/ 171488 h 2375298"/>
                <a:gd name="connsiteX3" fmla="*/ 7598 w 3851289"/>
                <a:gd name="connsiteY3" fmla="*/ 179782 h 2375298"/>
                <a:gd name="connsiteX4" fmla="*/ 2690 w 3851289"/>
                <a:gd name="connsiteY4" fmla="*/ 168778 h 2375298"/>
                <a:gd name="connsiteX5" fmla="*/ 0 w 3851289"/>
                <a:gd name="connsiteY5" fmla="*/ 249118 h 2375298"/>
                <a:gd name="connsiteX6" fmla="*/ 1467503 w 3851289"/>
                <a:gd name="connsiteY6" fmla="*/ 2043172 h 2375298"/>
                <a:gd name="connsiteX7" fmla="*/ 3783753 w 3851289"/>
                <a:gd name="connsiteY7" fmla="*/ 2127911 h 2375298"/>
                <a:gd name="connsiteX8" fmla="*/ 3828338 w 3851289"/>
                <a:gd name="connsiteY8" fmla="*/ 2091669 h 2375298"/>
                <a:gd name="connsiteX9" fmla="*/ 3851289 w 3851289"/>
                <a:gd name="connsiteY9" fmla="*/ 2080928 h 2375298"/>
                <a:gd name="connsiteX10" fmla="*/ 3845823 w 3851289"/>
                <a:gd name="connsiteY10" fmla="*/ 2078043 h 2375298"/>
                <a:gd name="connsiteX11" fmla="*/ 3845673 w 3851289"/>
                <a:gd name="connsiteY11" fmla="*/ 2077577 h 2375298"/>
                <a:gd name="connsiteX12" fmla="*/ 3846129 w 3851289"/>
                <a:gd name="connsiteY12" fmla="*/ 2077207 h 2375298"/>
                <a:gd name="connsiteX13" fmla="*/ 3845593 w 3851289"/>
                <a:gd name="connsiteY13" fmla="*/ 2077332 h 2375298"/>
                <a:gd name="connsiteX14" fmla="*/ 3684171 w 3851289"/>
                <a:gd name="connsiteY14" fmla="*/ 1576937 h 2375298"/>
                <a:gd name="connsiteX15" fmla="*/ 2808610 w 3851289"/>
                <a:gd name="connsiteY15" fmla="*/ 1576937 h 2375298"/>
                <a:gd name="connsiteX16" fmla="*/ 2646190 w 3851289"/>
                <a:gd name="connsiteY16" fmla="*/ 2080422 h 2375298"/>
                <a:gd name="connsiteX17" fmla="*/ 2640631 w 3851289"/>
                <a:gd name="connsiteY17" fmla="*/ 2091477 h 2375298"/>
                <a:gd name="connsiteX18" fmla="*/ 2632072 w 3851289"/>
                <a:gd name="connsiteY18" fmla="*/ 2108881 h 2375298"/>
                <a:gd name="connsiteX19" fmla="*/ 2628584 w 3851289"/>
                <a:gd name="connsiteY19" fmla="*/ 2108377 h 2375298"/>
                <a:gd name="connsiteX20" fmla="*/ 1605767 w 3851289"/>
                <a:gd name="connsiteY20" fmla="*/ 1764719 h 2375298"/>
                <a:gd name="connsiteX21" fmla="*/ 911763 w 3851289"/>
                <a:gd name="connsiteY21" fmla="*/ 1326171 h 2375298"/>
                <a:gd name="connsiteX22" fmla="*/ 719344 w 3851289"/>
                <a:gd name="connsiteY22" fmla="*/ 1162336 h 2375298"/>
                <a:gd name="connsiteX23" fmla="*/ 729163 w 3851289"/>
                <a:gd name="connsiteY23" fmla="*/ 1142350 h 2375298"/>
                <a:gd name="connsiteX24" fmla="*/ 734610 w 3851289"/>
                <a:gd name="connsiteY24" fmla="*/ 1131239 h 2375298"/>
                <a:gd name="connsiteX25" fmla="*/ 1037548 w 3851289"/>
                <a:gd name="connsiteY25" fmla="*/ 697528 h 2375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851289" h="2375298">
                  <a:moveTo>
                    <a:pt x="508339" y="0"/>
                  </a:moveTo>
                  <a:lnTo>
                    <a:pt x="11419" y="174098"/>
                  </a:lnTo>
                  <a:lnTo>
                    <a:pt x="5818" y="171488"/>
                  </a:lnTo>
                  <a:lnTo>
                    <a:pt x="7598" y="179782"/>
                  </a:lnTo>
                  <a:lnTo>
                    <a:pt x="2690" y="168778"/>
                  </a:lnTo>
                  <a:lnTo>
                    <a:pt x="0" y="249118"/>
                  </a:lnTo>
                  <a:cubicBezTo>
                    <a:pt x="62311" y="906135"/>
                    <a:pt x="617028" y="1620875"/>
                    <a:pt x="1467503" y="2043172"/>
                  </a:cubicBezTo>
                  <a:cubicBezTo>
                    <a:pt x="2317978" y="2465468"/>
                    <a:pt x="3222670" y="2475386"/>
                    <a:pt x="3783753" y="2127911"/>
                  </a:cubicBezTo>
                  <a:lnTo>
                    <a:pt x="3828338" y="2091669"/>
                  </a:lnTo>
                  <a:lnTo>
                    <a:pt x="3851289" y="2080928"/>
                  </a:lnTo>
                  <a:lnTo>
                    <a:pt x="3845823" y="2078043"/>
                  </a:lnTo>
                  <a:lnTo>
                    <a:pt x="3845673" y="2077577"/>
                  </a:lnTo>
                  <a:lnTo>
                    <a:pt x="3846129" y="2077207"/>
                  </a:lnTo>
                  <a:lnTo>
                    <a:pt x="3845593" y="2077332"/>
                  </a:lnTo>
                  <a:lnTo>
                    <a:pt x="3684171" y="1576937"/>
                  </a:lnTo>
                  <a:lnTo>
                    <a:pt x="2808610" y="1576937"/>
                  </a:lnTo>
                  <a:lnTo>
                    <a:pt x="2646190" y="2080422"/>
                  </a:lnTo>
                  <a:lnTo>
                    <a:pt x="2640631" y="2091477"/>
                  </a:lnTo>
                  <a:lnTo>
                    <a:pt x="2632072" y="2108881"/>
                  </a:lnTo>
                  <a:lnTo>
                    <a:pt x="2628584" y="2108377"/>
                  </a:lnTo>
                  <a:cubicBezTo>
                    <a:pt x="2292196" y="2047087"/>
                    <a:pt x="1945373" y="1933347"/>
                    <a:pt x="1605767" y="1764719"/>
                  </a:cubicBezTo>
                  <a:cubicBezTo>
                    <a:pt x="1351061" y="1638247"/>
                    <a:pt x="1118500" y="1489880"/>
                    <a:pt x="911763" y="1326171"/>
                  </a:cubicBezTo>
                  <a:lnTo>
                    <a:pt x="719344" y="1162336"/>
                  </a:lnTo>
                  <a:lnTo>
                    <a:pt x="729163" y="1142350"/>
                  </a:lnTo>
                  <a:lnTo>
                    <a:pt x="734610" y="1131239"/>
                  </a:lnTo>
                  <a:lnTo>
                    <a:pt x="1037548" y="697528"/>
                  </a:lnTo>
                  <a:close/>
                </a:path>
              </a:pathLst>
            </a:custGeom>
            <a:noFill/>
            <a:ln w="76200" cap="rnd">
              <a:solidFill>
                <a:srgbClr val="E0B92C"/>
              </a:solidFill>
              <a:round/>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dirty="0">
                <a:latin typeface="メイリオ" panose="020B0604030504040204" pitchFamily="50" charset="-128"/>
              </a:endParaRPr>
            </a:p>
          </p:txBody>
        </p:sp>
      </p:grpSp>
      <p:grpSp>
        <p:nvGrpSpPr>
          <p:cNvPr id="21" name="グループ化 20">
            <a:extLst>
              <a:ext uri="{FF2B5EF4-FFF2-40B4-BE49-F238E27FC236}">
                <a16:creationId xmlns:a16="http://schemas.microsoft.com/office/drawing/2014/main" id="{9136F735-4362-078B-8C93-F0364124BB80}"/>
              </a:ext>
            </a:extLst>
          </p:cNvPr>
          <p:cNvGrpSpPr/>
          <p:nvPr/>
        </p:nvGrpSpPr>
        <p:grpSpPr>
          <a:xfrm>
            <a:off x="8409146" y="3091921"/>
            <a:ext cx="962849" cy="657440"/>
            <a:chOff x="3610156" y="2276872"/>
            <a:chExt cx="2553880" cy="1500682"/>
          </a:xfrm>
        </p:grpSpPr>
        <p:sp>
          <p:nvSpPr>
            <p:cNvPr id="22" name="四角形: 角を丸くする 21">
              <a:extLst>
                <a:ext uri="{FF2B5EF4-FFF2-40B4-BE49-F238E27FC236}">
                  <a16:creationId xmlns:a16="http://schemas.microsoft.com/office/drawing/2014/main" id="{188B1761-510A-467E-DDFF-F8747F5F2800}"/>
                </a:ext>
              </a:extLst>
            </p:cNvPr>
            <p:cNvSpPr/>
            <p:nvPr/>
          </p:nvSpPr>
          <p:spPr>
            <a:xfrm>
              <a:off x="3610156" y="2276872"/>
              <a:ext cx="2553880" cy="1500682"/>
            </a:xfrm>
            <a:prstGeom prst="roundRect">
              <a:avLst>
                <a:gd name="adj" fmla="val 4223"/>
              </a:avLst>
            </a:prstGeom>
            <a:noFill/>
            <a:ln w="57150">
              <a:solidFill>
                <a:srgbClr val="E0B92C"/>
              </a:solidFill>
              <a:roun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ndParaRPr>
            </a:p>
          </p:txBody>
        </p:sp>
        <p:sp>
          <p:nvSpPr>
            <p:cNvPr id="23" name="二等辺三角形 22">
              <a:extLst>
                <a:ext uri="{FF2B5EF4-FFF2-40B4-BE49-F238E27FC236}">
                  <a16:creationId xmlns:a16="http://schemas.microsoft.com/office/drawing/2014/main" id="{31B6797D-F3B8-9A5B-9BB8-10CC9F1EAC4D}"/>
                </a:ext>
              </a:extLst>
            </p:cNvPr>
            <p:cNvSpPr/>
            <p:nvPr/>
          </p:nvSpPr>
          <p:spPr>
            <a:xfrm>
              <a:off x="3786872" y="2608973"/>
              <a:ext cx="2118646" cy="1168581"/>
            </a:xfrm>
            <a:prstGeom prst="triangle">
              <a:avLst/>
            </a:prstGeom>
            <a:solidFill>
              <a:schemeClr val="bg1"/>
            </a:solidFill>
            <a:ln w="57150">
              <a:solidFill>
                <a:srgbClr val="E0B92C"/>
              </a:solidFill>
              <a:roun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ndParaRPr>
            </a:p>
          </p:txBody>
        </p:sp>
        <p:sp>
          <p:nvSpPr>
            <p:cNvPr id="24" name="二等辺三角形 23">
              <a:extLst>
                <a:ext uri="{FF2B5EF4-FFF2-40B4-BE49-F238E27FC236}">
                  <a16:creationId xmlns:a16="http://schemas.microsoft.com/office/drawing/2014/main" id="{F771C400-9EE4-1B24-E95B-D6FED6EE8B42}"/>
                </a:ext>
              </a:extLst>
            </p:cNvPr>
            <p:cNvSpPr/>
            <p:nvPr/>
          </p:nvSpPr>
          <p:spPr>
            <a:xfrm rot="10800000">
              <a:off x="3855756" y="2280055"/>
              <a:ext cx="2049762" cy="869063"/>
            </a:xfrm>
            <a:prstGeom prst="triangle">
              <a:avLst/>
            </a:prstGeom>
            <a:solidFill>
              <a:schemeClr val="bg1"/>
            </a:solidFill>
            <a:ln w="57150">
              <a:solidFill>
                <a:srgbClr val="E0B92C"/>
              </a:solidFill>
              <a:roun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ndParaRPr>
            </a:p>
          </p:txBody>
        </p:sp>
      </p:grpSp>
    </p:spTree>
    <p:extLst>
      <p:ext uri="{BB962C8B-B14F-4D97-AF65-F5344CB8AC3E}">
        <p14:creationId xmlns:p14="http://schemas.microsoft.com/office/powerpoint/2010/main" val="271428586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FDB6F8-CAB7-497C-B245-145FFF6B9AEC}"/>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9861B6B-48C8-71F9-5337-6BBC509D6C5D}"/>
              </a:ext>
            </a:extLst>
          </p:cNvPr>
          <p:cNvSpPr>
            <a:spLocks noGrp="1"/>
          </p:cNvSpPr>
          <p:nvPr>
            <p:ph type="sldNum" sz="quarter" idx="12"/>
          </p:nvPr>
        </p:nvSpPr>
        <p:spPr/>
        <p:txBody>
          <a:bodyPr/>
          <a:lstStyle/>
          <a:p>
            <a:fld id="{441896B1-EEF4-4E14-A673-71CB558AAAB0}" type="slidenum">
              <a:rPr lang="ja-JP" altLang="en-US" smtClean="0"/>
              <a:pPr/>
              <a:t>48</a:t>
            </a:fld>
            <a:endParaRPr lang="ja-JP" altLang="en-US" dirty="0">
              <a:solidFill>
                <a:schemeClr val="bg1"/>
              </a:solidFill>
            </a:endParaRPr>
          </a:p>
        </p:txBody>
      </p:sp>
      <p:sp>
        <p:nvSpPr>
          <p:cNvPr id="49" name="タイトル 1">
            <a:extLst>
              <a:ext uri="{FF2B5EF4-FFF2-40B4-BE49-F238E27FC236}">
                <a16:creationId xmlns:a16="http://schemas.microsoft.com/office/drawing/2014/main" id="{39D5BB85-69A5-CA23-EA8D-E538A21DCD28}"/>
              </a:ext>
            </a:extLst>
          </p:cNvPr>
          <p:cNvSpPr txBox="1">
            <a:spLocks/>
          </p:cNvSpPr>
          <p:nvPr/>
        </p:nvSpPr>
        <p:spPr>
          <a:xfrm>
            <a:off x="47328" y="54788"/>
            <a:ext cx="10972800" cy="422530"/>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en-US" altLang="ja-JP" dirty="0"/>
              <a:t>MVV</a:t>
            </a:r>
            <a:endParaRPr lang="ja-JP" altLang="en-US" sz="800" b="0" dirty="0">
              <a:solidFill>
                <a:srgbClr val="C00000"/>
              </a:solidFill>
            </a:endParaRPr>
          </a:p>
        </p:txBody>
      </p:sp>
      <p:sp>
        <p:nvSpPr>
          <p:cNvPr id="7" name="テキスト ボックス 6">
            <a:extLst>
              <a:ext uri="{FF2B5EF4-FFF2-40B4-BE49-F238E27FC236}">
                <a16:creationId xmlns:a16="http://schemas.microsoft.com/office/drawing/2014/main" id="{E4FB3513-55F3-248B-2E23-33A9F63CC610}"/>
              </a:ext>
            </a:extLst>
          </p:cNvPr>
          <p:cNvSpPr txBox="1"/>
          <p:nvPr/>
        </p:nvSpPr>
        <p:spPr>
          <a:xfrm>
            <a:off x="6312023" y="2060848"/>
            <a:ext cx="5328593" cy="3432543"/>
          </a:xfrm>
          <a:prstGeom prst="rect">
            <a:avLst/>
          </a:prstGeom>
          <a:noFill/>
        </p:spPr>
        <p:txBody>
          <a:bodyPr wrap="square" rtlCol="0">
            <a:spAutoFit/>
          </a:bodyPr>
          <a:lstStyle/>
          <a:p>
            <a:pPr marL="228600" indent="-228600">
              <a:lnSpc>
                <a:spcPct val="200000"/>
              </a:lnSpc>
              <a:buAutoNum type="arabicPeriod"/>
            </a:pPr>
            <a:r>
              <a:rPr lang="ja-JP" altLang="en-US" sz="1100" dirty="0">
                <a:solidFill>
                  <a:schemeClr val="tx1">
                    <a:lumMod val="85000"/>
                    <a:lumOff val="15000"/>
                  </a:schemeClr>
                </a:solidFill>
                <a:latin typeface="メイリオ" panose="020B0604030504040204" pitchFamily="50" charset="-128"/>
                <a:ea typeface="メイリオ" panose="020B0604030504040204" pitchFamily="50" charset="-128"/>
              </a:rPr>
              <a:t>テキストテキストテキストテキストテキストテキストテキスト</a:t>
            </a:r>
            <a:endParaRPr lang="en-US" altLang="ja-JP" sz="1100" dirty="0">
              <a:solidFill>
                <a:schemeClr val="tx1">
                  <a:lumMod val="85000"/>
                  <a:lumOff val="15000"/>
                </a:schemeClr>
              </a:solidFill>
              <a:latin typeface="メイリオ" panose="020B0604030504040204" pitchFamily="50" charset="-128"/>
              <a:ea typeface="メイリオ" panose="020B0604030504040204" pitchFamily="50" charset="-128"/>
            </a:endParaRPr>
          </a:p>
          <a:p>
            <a:pPr marL="228600" indent="-228600">
              <a:lnSpc>
                <a:spcPct val="200000"/>
              </a:lnSpc>
              <a:buFontTx/>
              <a:buAutoNum type="arabicPeriod"/>
            </a:pPr>
            <a:r>
              <a:rPr lang="ja-JP" altLang="en-US" sz="1100" dirty="0">
                <a:solidFill>
                  <a:schemeClr val="tx1">
                    <a:lumMod val="85000"/>
                    <a:lumOff val="15000"/>
                  </a:schemeClr>
                </a:solidFill>
                <a:latin typeface="メイリオ" panose="020B0604030504040204" pitchFamily="50" charset="-128"/>
                <a:ea typeface="メイリオ" panose="020B0604030504040204" pitchFamily="50" charset="-128"/>
              </a:rPr>
              <a:t>テキストテキストテキストテキストテキストテキストテキスト</a:t>
            </a:r>
            <a:endParaRPr lang="en-US" altLang="ja-JP" sz="1100" dirty="0">
              <a:solidFill>
                <a:schemeClr val="tx1">
                  <a:lumMod val="85000"/>
                  <a:lumOff val="15000"/>
                </a:schemeClr>
              </a:solidFill>
              <a:latin typeface="メイリオ" panose="020B0604030504040204" pitchFamily="50" charset="-128"/>
              <a:ea typeface="メイリオ" panose="020B0604030504040204" pitchFamily="50" charset="-128"/>
            </a:endParaRPr>
          </a:p>
          <a:p>
            <a:pPr marL="228600" indent="-228600">
              <a:lnSpc>
                <a:spcPct val="200000"/>
              </a:lnSpc>
              <a:buFontTx/>
              <a:buAutoNum type="arabicPeriod"/>
            </a:pPr>
            <a:r>
              <a:rPr lang="ja-JP" altLang="en-US" sz="1100" dirty="0">
                <a:solidFill>
                  <a:schemeClr val="tx1">
                    <a:lumMod val="85000"/>
                    <a:lumOff val="15000"/>
                  </a:schemeClr>
                </a:solidFill>
                <a:latin typeface="メイリオ" panose="020B0604030504040204" pitchFamily="50" charset="-128"/>
                <a:ea typeface="メイリオ" panose="020B0604030504040204" pitchFamily="50" charset="-128"/>
              </a:rPr>
              <a:t>テキストテキストテキストテキストテキストテキストテキスト</a:t>
            </a:r>
            <a:endParaRPr lang="en-US" altLang="ja-JP" sz="1100" dirty="0">
              <a:solidFill>
                <a:schemeClr val="tx1">
                  <a:lumMod val="85000"/>
                  <a:lumOff val="15000"/>
                </a:schemeClr>
              </a:solidFill>
              <a:latin typeface="メイリオ" panose="020B0604030504040204" pitchFamily="50" charset="-128"/>
              <a:ea typeface="メイリオ" panose="020B0604030504040204" pitchFamily="50" charset="-128"/>
            </a:endParaRPr>
          </a:p>
          <a:p>
            <a:pPr marL="228600" indent="-228600">
              <a:lnSpc>
                <a:spcPct val="200000"/>
              </a:lnSpc>
              <a:buFontTx/>
              <a:buAutoNum type="arabicPeriod"/>
            </a:pPr>
            <a:r>
              <a:rPr lang="ja-JP" altLang="en-US" sz="1100" dirty="0">
                <a:solidFill>
                  <a:schemeClr val="tx1">
                    <a:lumMod val="85000"/>
                    <a:lumOff val="15000"/>
                  </a:schemeClr>
                </a:solidFill>
                <a:latin typeface="メイリオ" panose="020B0604030504040204" pitchFamily="50" charset="-128"/>
                <a:ea typeface="メイリオ" panose="020B0604030504040204" pitchFamily="50" charset="-128"/>
              </a:rPr>
              <a:t>テキストテキストテキストテキストテキストテキストテキスト</a:t>
            </a:r>
            <a:endParaRPr lang="en-US" altLang="ja-JP" sz="1100" dirty="0">
              <a:solidFill>
                <a:schemeClr val="tx1">
                  <a:lumMod val="85000"/>
                  <a:lumOff val="15000"/>
                </a:schemeClr>
              </a:solidFill>
              <a:latin typeface="メイリオ" panose="020B0604030504040204" pitchFamily="50" charset="-128"/>
              <a:ea typeface="メイリオ" panose="020B0604030504040204" pitchFamily="50" charset="-128"/>
            </a:endParaRPr>
          </a:p>
          <a:p>
            <a:pPr marL="228600" indent="-228600">
              <a:lnSpc>
                <a:spcPct val="200000"/>
              </a:lnSpc>
              <a:buFontTx/>
              <a:buAutoNum type="arabicPeriod"/>
            </a:pPr>
            <a:r>
              <a:rPr lang="ja-JP" altLang="en-US" sz="1100" dirty="0">
                <a:solidFill>
                  <a:schemeClr val="tx1">
                    <a:lumMod val="85000"/>
                    <a:lumOff val="15000"/>
                  </a:schemeClr>
                </a:solidFill>
                <a:latin typeface="メイリオ" panose="020B0604030504040204" pitchFamily="50" charset="-128"/>
                <a:ea typeface="メイリオ" panose="020B0604030504040204" pitchFamily="50" charset="-128"/>
              </a:rPr>
              <a:t>テキストテキストテキストテキストテキストテキストテキスト</a:t>
            </a:r>
            <a:endParaRPr lang="en-US" altLang="ja-JP" sz="1100" dirty="0">
              <a:solidFill>
                <a:schemeClr val="tx1">
                  <a:lumMod val="85000"/>
                  <a:lumOff val="15000"/>
                </a:schemeClr>
              </a:solidFill>
              <a:latin typeface="メイリオ" panose="020B0604030504040204" pitchFamily="50" charset="-128"/>
              <a:ea typeface="メイリオ" panose="020B0604030504040204" pitchFamily="50" charset="-128"/>
            </a:endParaRPr>
          </a:p>
          <a:p>
            <a:pPr marL="228600" indent="-228600">
              <a:lnSpc>
                <a:spcPct val="200000"/>
              </a:lnSpc>
              <a:buFontTx/>
              <a:buAutoNum type="arabicPeriod"/>
            </a:pPr>
            <a:r>
              <a:rPr lang="ja-JP" altLang="en-US" sz="1100" dirty="0">
                <a:solidFill>
                  <a:schemeClr val="tx1">
                    <a:lumMod val="85000"/>
                    <a:lumOff val="15000"/>
                  </a:schemeClr>
                </a:solidFill>
                <a:latin typeface="メイリオ" panose="020B0604030504040204" pitchFamily="50" charset="-128"/>
                <a:ea typeface="メイリオ" panose="020B0604030504040204" pitchFamily="50" charset="-128"/>
              </a:rPr>
              <a:t>テキストテキストテキストテキストテキストテキストテキスト</a:t>
            </a:r>
            <a:endParaRPr lang="en-US" altLang="ja-JP" sz="1100" dirty="0">
              <a:solidFill>
                <a:schemeClr val="tx1">
                  <a:lumMod val="85000"/>
                  <a:lumOff val="15000"/>
                </a:schemeClr>
              </a:solidFill>
              <a:latin typeface="メイリオ" panose="020B0604030504040204" pitchFamily="50" charset="-128"/>
              <a:ea typeface="メイリオ" panose="020B0604030504040204" pitchFamily="50" charset="-128"/>
            </a:endParaRPr>
          </a:p>
          <a:p>
            <a:pPr marL="228600" indent="-228600">
              <a:lnSpc>
                <a:spcPct val="200000"/>
              </a:lnSpc>
              <a:buFontTx/>
              <a:buAutoNum type="arabicPeriod"/>
            </a:pPr>
            <a:r>
              <a:rPr lang="ja-JP" altLang="en-US" sz="1100" dirty="0">
                <a:solidFill>
                  <a:schemeClr val="tx1">
                    <a:lumMod val="85000"/>
                    <a:lumOff val="15000"/>
                  </a:schemeClr>
                </a:solidFill>
                <a:latin typeface="メイリオ" panose="020B0604030504040204" pitchFamily="50" charset="-128"/>
                <a:ea typeface="メイリオ" panose="020B0604030504040204" pitchFamily="50" charset="-128"/>
              </a:rPr>
              <a:t>テキストテキストテキストテキストテキストテキストテキスト</a:t>
            </a:r>
            <a:endParaRPr lang="en-US" altLang="ja-JP" sz="1100" dirty="0">
              <a:solidFill>
                <a:schemeClr val="tx1">
                  <a:lumMod val="85000"/>
                  <a:lumOff val="15000"/>
                </a:schemeClr>
              </a:solidFill>
              <a:latin typeface="メイリオ" panose="020B0604030504040204" pitchFamily="50" charset="-128"/>
              <a:ea typeface="メイリオ" panose="020B0604030504040204" pitchFamily="50" charset="-128"/>
            </a:endParaRPr>
          </a:p>
          <a:p>
            <a:pPr marL="228600" indent="-228600">
              <a:lnSpc>
                <a:spcPct val="200000"/>
              </a:lnSpc>
              <a:buFontTx/>
              <a:buAutoNum type="arabicPeriod"/>
            </a:pPr>
            <a:r>
              <a:rPr lang="ja-JP" altLang="en-US" sz="1100" dirty="0">
                <a:solidFill>
                  <a:schemeClr val="tx1">
                    <a:lumMod val="85000"/>
                    <a:lumOff val="15000"/>
                  </a:schemeClr>
                </a:solidFill>
                <a:latin typeface="メイリオ" panose="020B0604030504040204" pitchFamily="50" charset="-128"/>
                <a:ea typeface="メイリオ" panose="020B0604030504040204" pitchFamily="50" charset="-128"/>
              </a:rPr>
              <a:t>テキストテキストテキストテキストテキストテキストテキスト</a:t>
            </a:r>
            <a:endParaRPr lang="en-US" altLang="ja-JP" sz="1100" dirty="0">
              <a:solidFill>
                <a:schemeClr val="tx1">
                  <a:lumMod val="85000"/>
                  <a:lumOff val="15000"/>
                </a:schemeClr>
              </a:solidFill>
              <a:latin typeface="メイリオ" panose="020B0604030504040204" pitchFamily="50" charset="-128"/>
              <a:ea typeface="メイリオ" panose="020B0604030504040204" pitchFamily="50" charset="-128"/>
            </a:endParaRPr>
          </a:p>
          <a:p>
            <a:pPr marL="228600" indent="-228600">
              <a:lnSpc>
                <a:spcPct val="200000"/>
              </a:lnSpc>
              <a:buFontTx/>
              <a:buAutoNum type="arabicPeriod"/>
            </a:pPr>
            <a:r>
              <a:rPr lang="ja-JP" altLang="en-US" sz="1100" dirty="0">
                <a:solidFill>
                  <a:schemeClr val="tx1">
                    <a:lumMod val="85000"/>
                    <a:lumOff val="15000"/>
                  </a:schemeClr>
                </a:solidFill>
                <a:latin typeface="メイリオ" panose="020B0604030504040204" pitchFamily="50" charset="-128"/>
                <a:ea typeface="メイリオ" panose="020B0604030504040204" pitchFamily="50" charset="-128"/>
              </a:rPr>
              <a:t>テキストテキストテキストテキストテキストテキストテキスト</a:t>
            </a:r>
            <a:endParaRPr lang="en-US" altLang="ja-JP" sz="1100" dirty="0">
              <a:solidFill>
                <a:schemeClr val="tx1">
                  <a:lumMod val="85000"/>
                  <a:lumOff val="15000"/>
                </a:schemeClr>
              </a:solidFill>
              <a:latin typeface="メイリオ" panose="020B0604030504040204" pitchFamily="50" charset="-128"/>
              <a:ea typeface="メイリオ" panose="020B0604030504040204" pitchFamily="50" charset="-128"/>
            </a:endParaRPr>
          </a:p>
          <a:p>
            <a:pPr marL="228600" indent="-228600">
              <a:lnSpc>
                <a:spcPct val="200000"/>
              </a:lnSpc>
              <a:buFontTx/>
              <a:buAutoNum type="arabicPeriod"/>
            </a:pPr>
            <a:r>
              <a:rPr lang="ja-JP" altLang="en-US" sz="1100" dirty="0">
                <a:solidFill>
                  <a:schemeClr val="tx1">
                    <a:lumMod val="85000"/>
                    <a:lumOff val="15000"/>
                  </a:schemeClr>
                </a:solidFill>
                <a:latin typeface="メイリオ" panose="020B0604030504040204" pitchFamily="50" charset="-128"/>
                <a:ea typeface="メイリオ" panose="020B0604030504040204" pitchFamily="50" charset="-128"/>
              </a:rPr>
              <a:t>テキストテキストテキストテキストテキストテキストテキスト</a:t>
            </a:r>
            <a:endParaRPr lang="en-US" altLang="ja-JP" sz="1100"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8" name="テキスト ボックス 7">
            <a:extLst>
              <a:ext uri="{FF2B5EF4-FFF2-40B4-BE49-F238E27FC236}">
                <a16:creationId xmlns:a16="http://schemas.microsoft.com/office/drawing/2014/main" id="{934E9D98-AABC-8BDE-6869-D96F738DAB8F}"/>
              </a:ext>
            </a:extLst>
          </p:cNvPr>
          <p:cNvSpPr txBox="1"/>
          <p:nvPr/>
        </p:nvSpPr>
        <p:spPr>
          <a:xfrm>
            <a:off x="456878" y="1374378"/>
            <a:ext cx="2088232" cy="375552"/>
          </a:xfrm>
          <a:prstGeom prst="rect">
            <a:avLst/>
          </a:prstGeom>
          <a:noFill/>
        </p:spPr>
        <p:txBody>
          <a:bodyPr wrap="square" rtlCol="0">
            <a:spAutoFit/>
          </a:bodyPr>
          <a:lstStyle/>
          <a:p>
            <a:pPr>
              <a:lnSpc>
                <a:spcPct val="150000"/>
              </a:lnSpc>
            </a:pPr>
            <a:r>
              <a:rPr lang="en-US" altLang="ja-JP" sz="1400" b="1" dirty="0">
                <a:solidFill>
                  <a:srgbClr val="E0B92C"/>
                </a:solidFill>
                <a:latin typeface="Arial" panose="020B0604020202020204" pitchFamily="34" charset="0"/>
                <a:ea typeface="メイリオ" panose="020B0604030504040204" pitchFamily="50" charset="-128"/>
                <a:cs typeface="Arial" panose="020B0604020202020204" pitchFamily="34" charset="0"/>
              </a:rPr>
              <a:t>Mission</a:t>
            </a:r>
            <a:endParaRPr lang="ja-JP" altLang="en-US" sz="1400" b="1" dirty="0">
              <a:solidFill>
                <a:srgbClr val="E0B92C"/>
              </a:solidFill>
              <a:latin typeface="Arial" panose="020B0604020202020204" pitchFamily="34" charset="0"/>
              <a:ea typeface="メイリオ" panose="020B0604030504040204" pitchFamily="50" charset="-128"/>
              <a:cs typeface="Arial" panose="020B0604020202020204" pitchFamily="34" charset="0"/>
            </a:endParaRPr>
          </a:p>
        </p:txBody>
      </p:sp>
      <p:cxnSp>
        <p:nvCxnSpPr>
          <p:cNvPr id="9" name="直線コネクタ 8">
            <a:extLst>
              <a:ext uri="{FF2B5EF4-FFF2-40B4-BE49-F238E27FC236}">
                <a16:creationId xmlns:a16="http://schemas.microsoft.com/office/drawing/2014/main" id="{DED916C6-DA96-F549-FED8-66D6E98884B8}"/>
              </a:ext>
            </a:extLst>
          </p:cNvPr>
          <p:cNvCxnSpPr>
            <a:cxnSpLocks/>
          </p:cNvCxnSpPr>
          <p:nvPr/>
        </p:nvCxnSpPr>
        <p:spPr>
          <a:xfrm>
            <a:off x="1320974" y="1624445"/>
            <a:ext cx="4536504" cy="0"/>
          </a:xfrm>
          <a:prstGeom prst="line">
            <a:avLst/>
          </a:prstGeom>
          <a:ln w="12700">
            <a:solidFill>
              <a:srgbClr val="E0B92C"/>
            </a:solidFill>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0C2FA081-10DB-E5E6-E329-41F7BAD8C4A4}"/>
              </a:ext>
            </a:extLst>
          </p:cNvPr>
          <p:cNvSpPr txBox="1"/>
          <p:nvPr/>
        </p:nvSpPr>
        <p:spPr>
          <a:xfrm>
            <a:off x="6168008" y="1374378"/>
            <a:ext cx="2088232" cy="375552"/>
          </a:xfrm>
          <a:prstGeom prst="rect">
            <a:avLst/>
          </a:prstGeom>
          <a:noFill/>
        </p:spPr>
        <p:txBody>
          <a:bodyPr wrap="square" rtlCol="0">
            <a:spAutoFit/>
          </a:bodyPr>
          <a:lstStyle/>
          <a:p>
            <a:pPr>
              <a:lnSpc>
                <a:spcPct val="150000"/>
              </a:lnSpc>
            </a:pPr>
            <a:r>
              <a:rPr lang="en-US" altLang="ja-JP" sz="1400" b="1" dirty="0">
                <a:solidFill>
                  <a:srgbClr val="E0B92C"/>
                </a:solidFill>
                <a:latin typeface="Arial" panose="020B0604020202020204" pitchFamily="34" charset="0"/>
                <a:ea typeface="メイリオ" panose="020B0604030504040204" pitchFamily="50" charset="-128"/>
                <a:cs typeface="Arial" panose="020B0604020202020204" pitchFamily="34" charset="0"/>
              </a:rPr>
              <a:t>Value</a:t>
            </a:r>
            <a:endParaRPr lang="ja-JP" altLang="en-US" sz="1400" b="1" dirty="0">
              <a:solidFill>
                <a:srgbClr val="E0B92C"/>
              </a:solidFill>
              <a:latin typeface="Arial" panose="020B0604020202020204" pitchFamily="34" charset="0"/>
              <a:ea typeface="メイリオ" panose="020B0604030504040204" pitchFamily="50" charset="-128"/>
              <a:cs typeface="Arial" panose="020B0604020202020204" pitchFamily="34" charset="0"/>
            </a:endParaRPr>
          </a:p>
        </p:txBody>
      </p:sp>
      <p:cxnSp>
        <p:nvCxnSpPr>
          <p:cNvPr id="11" name="直線コネクタ 10">
            <a:extLst>
              <a:ext uri="{FF2B5EF4-FFF2-40B4-BE49-F238E27FC236}">
                <a16:creationId xmlns:a16="http://schemas.microsoft.com/office/drawing/2014/main" id="{31C03473-A3B2-AC14-C6A5-F55C5B62A2B9}"/>
              </a:ext>
            </a:extLst>
          </p:cNvPr>
          <p:cNvCxnSpPr>
            <a:cxnSpLocks/>
          </p:cNvCxnSpPr>
          <p:nvPr/>
        </p:nvCxnSpPr>
        <p:spPr>
          <a:xfrm>
            <a:off x="7032104" y="1624445"/>
            <a:ext cx="4536504" cy="0"/>
          </a:xfrm>
          <a:prstGeom prst="line">
            <a:avLst/>
          </a:prstGeom>
          <a:ln w="12700">
            <a:solidFill>
              <a:srgbClr val="E0B92C"/>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236AAC66-DEFE-C01A-6F9D-11A394BA3F28}"/>
              </a:ext>
            </a:extLst>
          </p:cNvPr>
          <p:cNvSpPr txBox="1"/>
          <p:nvPr/>
        </p:nvSpPr>
        <p:spPr>
          <a:xfrm>
            <a:off x="456878" y="3857907"/>
            <a:ext cx="2088232" cy="375552"/>
          </a:xfrm>
          <a:prstGeom prst="rect">
            <a:avLst/>
          </a:prstGeom>
          <a:noFill/>
        </p:spPr>
        <p:txBody>
          <a:bodyPr wrap="square" rtlCol="0">
            <a:spAutoFit/>
          </a:bodyPr>
          <a:lstStyle/>
          <a:p>
            <a:pPr>
              <a:lnSpc>
                <a:spcPct val="150000"/>
              </a:lnSpc>
            </a:pPr>
            <a:r>
              <a:rPr lang="en-US" altLang="ja-JP" sz="1400" b="1" dirty="0">
                <a:solidFill>
                  <a:srgbClr val="E0B92C"/>
                </a:solidFill>
                <a:latin typeface="Arial" panose="020B0604020202020204" pitchFamily="34" charset="0"/>
                <a:ea typeface="メイリオ" panose="020B0604030504040204" pitchFamily="50" charset="-128"/>
                <a:cs typeface="Arial" panose="020B0604020202020204" pitchFamily="34" charset="0"/>
              </a:rPr>
              <a:t>Vision</a:t>
            </a:r>
            <a:endParaRPr lang="ja-JP" altLang="en-US" sz="1400" b="1" dirty="0">
              <a:solidFill>
                <a:srgbClr val="E0B92C"/>
              </a:solidFill>
              <a:latin typeface="Arial" panose="020B0604020202020204" pitchFamily="34" charset="0"/>
              <a:ea typeface="メイリオ" panose="020B0604030504040204" pitchFamily="50" charset="-128"/>
              <a:cs typeface="Arial" panose="020B0604020202020204" pitchFamily="34" charset="0"/>
            </a:endParaRPr>
          </a:p>
        </p:txBody>
      </p:sp>
      <p:cxnSp>
        <p:nvCxnSpPr>
          <p:cNvPr id="13" name="直線コネクタ 12">
            <a:extLst>
              <a:ext uri="{FF2B5EF4-FFF2-40B4-BE49-F238E27FC236}">
                <a16:creationId xmlns:a16="http://schemas.microsoft.com/office/drawing/2014/main" id="{59D26743-3875-0B25-1DBF-D6A50BBC84D2}"/>
              </a:ext>
            </a:extLst>
          </p:cNvPr>
          <p:cNvCxnSpPr>
            <a:cxnSpLocks/>
          </p:cNvCxnSpPr>
          <p:nvPr/>
        </p:nvCxnSpPr>
        <p:spPr>
          <a:xfrm>
            <a:off x="1320974" y="4107974"/>
            <a:ext cx="4536504" cy="0"/>
          </a:xfrm>
          <a:prstGeom prst="line">
            <a:avLst/>
          </a:prstGeom>
          <a:ln w="12700">
            <a:solidFill>
              <a:srgbClr val="E0B92C"/>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0FDE566A-FB09-06C2-C859-B9C0B3CE3A16}"/>
              </a:ext>
            </a:extLst>
          </p:cNvPr>
          <p:cNvSpPr txBox="1"/>
          <p:nvPr/>
        </p:nvSpPr>
        <p:spPr>
          <a:xfrm>
            <a:off x="551383" y="1999997"/>
            <a:ext cx="5328593" cy="1011239"/>
          </a:xfrm>
          <a:prstGeom prst="rect">
            <a:avLst/>
          </a:prstGeom>
          <a:noFill/>
        </p:spPr>
        <p:txBody>
          <a:bodyPr wrap="square" rtlCol="0">
            <a:spAutoFit/>
          </a:bodyPr>
          <a:lstStyle/>
          <a:p>
            <a:pPr>
              <a:lnSpc>
                <a:spcPct val="200000"/>
              </a:lnSpc>
            </a:pPr>
            <a:r>
              <a:rPr lang="ja-JP" altLang="en-US" sz="1600" b="1" dirty="0">
                <a:solidFill>
                  <a:schemeClr val="tx1">
                    <a:lumMod val="85000"/>
                    <a:lumOff val="15000"/>
                  </a:schemeClr>
                </a:solidFill>
                <a:latin typeface="メイリオ" panose="020B0604030504040204" pitchFamily="50" charset="-128"/>
                <a:ea typeface="メイリオ" panose="020B0604030504040204" pitchFamily="50" charset="-128"/>
              </a:rPr>
              <a:t>テキストテキストテキストテキストテキストテキストテキストテキスト</a:t>
            </a:r>
          </a:p>
        </p:txBody>
      </p:sp>
      <p:sp>
        <p:nvSpPr>
          <p:cNvPr id="15" name="テキスト ボックス 14">
            <a:extLst>
              <a:ext uri="{FF2B5EF4-FFF2-40B4-BE49-F238E27FC236}">
                <a16:creationId xmlns:a16="http://schemas.microsoft.com/office/drawing/2014/main" id="{968BECA0-821B-5063-3274-0E9131CD1B47}"/>
              </a:ext>
            </a:extLst>
          </p:cNvPr>
          <p:cNvSpPr txBox="1"/>
          <p:nvPr/>
        </p:nvSpPr>
        <p:spPr>
          <a:xfrm>
            <a:off x="551382" y="4483526"/>
            <a:ext cx="5328593" cy="1011239"/>
          </a:xfrm>
          <a:prstGeom prst="rect">
            <a:avLst/>
          </a:prstGeom>
          <a:noFill/>
        </p:spPr>
        <p:txBody>
          <a:bodyPr wrap="square" rtlCol="0">
            <a:spAutoFit/>
          </a:bodyPr>
          <a:lstStyle/>
          <a:p>
            <a:pPr>
              <a:lnSpc>
                <a:spcPct val="200000"/>
              </a:lnSpc>
            </a:pPr>
            <a:r>
              <a:rPr lang="ja-JP" altLang="en-US" sz="1600" b="1" dirty="0">
                <a:solidFill>
                  <a:schemeClr val="tx1">
                    <a:lumMod val="85000"/>
                    <a:lumOff val="15000"/>
                  </a:schemeClr>
                </a:solidFill>
                <a:latin typeface="メイリオ" panose="020B0604030504040204" pitchFamily="50" charset="-128"/>
                <a:ea typeface="メイリオ" panose="020B0604030504040204" pitchFamily="50" charset="-128"/>
              </a:rPr>
              <a:t>テキストテキストテキストテキストテキストテキストテキストテキスト</a:t>
            </a:r>
          </a:p>
        </p:txBody>
      </p:sp>
    </p:spTree>
    <p:extLst>
      <p:ext uri="{BB962C8B-B14F-4D97-AF65-F5344CB8AC3E}">
        <p14:creationId xmlns:p14="http://schemas.microsoft.com/office/powerpoint/2010/main" val="19118448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EE65D8-24AC-924F-5D0F-DCBB893F61D8}"/>
            </a:ext>
          </a:extLst>
        </p:cNvPr>
        <p:cNvGrpSpPr/>
        <p:nvPr/>
      </p:nvGrpSpPr>
      <p:grpSpPr>
        <a:xfrm>
          <a:off x="0" y="0"/>
          <a:ext cx="0" cy="0"/>
          <a:chOff x="0" y="0"/>
          <a:chExt cx="0" cy="0"/>
        </a:xfrm>
      </p:grpSpPr>
      <p:sp>
        <p:nvSpPr>
          <p:cNvPr id="16" name="正方形/長方形 15"/>
          <p:cNvSpPr/>
          <p:nvPr/>
        </p:nvSpPr>
        <p:spPr>
          <a:xfrm rot="5400000">
            <a:off x="2667001" y="-2667001"/>
            <a:ext cx="6858000" cy="12192001"/>
          </a:xfrm>
          <a:prstGeom prst="rect">
            <a:avLst/>
          </a:prstGeom>
          <a:gradFill flip="none" rotWithShape="1">
            <a:gsLst>
              <a:gs pos="64000">
                <a:srgbClr val="E0B92C"/>
              </a:gs>
              <a:gs pos="100000">
                <a:srgbClr val="FBF6E5"/>
              </a:gs>
            </a:gsLst>
            <a:lin ang="0" scaled="0"/>
            <a:tileRect/>
          </a:gradFill>
          <a:ln w="631825">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Arial" panose="020B0604020202020204" pitchFamily="34" charset="0"/>
              <a:ea typeface="メイリオ" panose="020B0604030504040204" pitchFamily="50" charset="-128"/>
            </a:endParaRPr>
          </a:p>
        </p:txBody>
      </p:sp>
      <p:sp>
        <p:nvSpPr>
          <p:cNvPr id="5" name="スライド番号プレースホルダー 2">
            <a:extLst>
              <a:ext uri="{FF2B5EF4-FFF2-40B4-BE49-F238E27FC236}">
                <a16:creationId xmlns:a16="http://schemas.microsoft.com/office/drawing/2014/main" id="{34A8ADBF-A3E3-48A5-B06A-B526E6DB0E79}"/>
              </a:ext>
            </a:extLst>
          </p:cNvPr>
          <p:cNvSpPr txBox="1">
            <a:spLocks/>
          </p:cNvSpPr>
          <p:nvPr/>
        </p:nvSpPr>
        <p:spPr>
          <a:xfrm>
            <a:off x="11784632" y="6525344"/>
            <a:ext cx="504056" cy="216024"/>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441896B1-EEF4-4E14-A673-71CB558AAAB0}" type="slidenum">
              <a:rPr lang="ja-JP" altLang="en-US" sz="1000" b="1" smtClean="0">
                <a:solidFill>
                  <a:srgbClr val="E0B92C"/>
                </a:solidFill>
                <a:latin typeface="メイリオ" panose="020B0604030504040204" pitchFamily="50" charset="-128"/>
              </a:rPr>
              <a:pPr/>
              <a:t>49</a:t>
            </a:fld>
            <a:endParaRPr lang="ja-JP" altLang="en-US" sz="1000" b="1" dirty="0">
              <a:solidFill>
                <a:srgbClr val="E0B92C"/>
              </a:solidFill>
              <a:latin typeface="メイリオ" panose="020B0604030504040204" pitchFamily="50" charset="-128"/>
            </a:endParaRPr>
          </a:p>
        </p:txBody>
      </p:sp>
      <p:sp>
        <p:nvSpPr>
          <p:cNvPr id="7" name="テキスト ボックス 6">
            <a:extLst>
              <a:ext uri="{FF2B5EF4-FFF2-40B4-BE49-F238E27FC236}">
                <a16:creationId xmlns:a16="http://schemas.microsoft.com/office/drawing/2014/main" id="{E56F2195-FF4A-485C-A57C-2433EF3346C0}"/>
              </a:ext>
            </a:extLst>
          </p:cNvPr>
          <p:cNvSpPr txBox="1"/>
          <p:nvPr/>
        </p:nvSpPr>
        <p:spPr>
          <a:xfrm>
            <a:off x="1" y="2143890"/>
            <a:ext cx="12192002" cy="2793072"/>
          </a:xfrm>
          <a:prstGeom prst="rect">
            <a:avLst/>
          </a:prstGeom>
          <a:noFill/>
        </p:spPr>
        <p:txBody>
          <a:bodyPr wrap="square" rtlCol="0">
            <a:spAutoFit/>
          </a:bodyPr>
          <a:lstStyle/>
          <a:p>
            <a:pPr algn="ctr">
              <a:lnSpc>
                <a:spcPct val="200000"/>
              </a:lnSpc>
            </a:pPr>
            <a:r>
              <a:rPr lang="ja-JP" altLang="en-US" dirty="0">
                <a:solidFill>
                  <a:schemeClr val="bg1"/>
                </a:solidFill>
                <a:latin typeface="メイリオ" panose="020B0604030504040204" pitchFamily="50" charset="-128"/>
                <a:ea typeface="メイリオ" panose="020B0604030504040204" pitchFamily="50" charset="-128"/>
              </a:rPr>
              <a:t>テキストが入ります。テキストが入ります。テキストが入ります。</a:t>
            </a:r>
            <a:endParaRPr lang="en-US" altLang="ja-JP" dirty="0">
              <a:solidFill>
                <a:schemeClr val="bg1"/>
              </a:solidFill>
              <a:latin typeface="メイリオ" panose="020B0604030504040204" pitchFamily="50" charset="-128"/>
              <a:ea typeface="メイリオ" panose="020B0604030504040204" pitchFamily="50" charset="-128"/>
            </a:endParaRPr>
          </a:p>
          <a:p>
            <a:pPr algn="ctr">
              <a:lnSpc>
                <a:spcPct val="200000"/>
              </a:lnSpc>
            </a:pPr>
            <a:r>
              <a:rPr lang="ja-JP" altLang="en-US" dirty="0">
                <a:solidFill>
                  <a:schemeClr val="bg1"/>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a:t>
            </a:r>
            <a:endParaRPr lang="en-US" altLang="ja-JP" dirty="0">
              <a:solidFill>
                <a:schemeClr val="bg1"/>
              </a:solidFill>
              <a:latin typeface="メイリオ" panose="020B0604030504040204" pitchFamily="50" charset="-128"/>
              <a:ea typeface="メイリオ" panose="020B0604030504040204" pitchFamily="50" charset="-128"/>
            </a:endParaRPr>
          </a:p>
          <a:p>
            <a:pPr algn="ctr">
              <a:lnSpc>
                <a:spcPct val="200000"/>
              </a:lnSpc>
            </a:pPr>
            <a:r>
              <a:rPr lang="ja-JP" altLang="en-US" dirty="0">
                <a:solidFill>
                  <a:schemeClr val="bg1"/>
                </a:solidFill>
                <a:latin typeface="メイリオ" panose="020B0604030504040204" pitchFamily="50" charset="-128"/>
                <a:ea typeface="メイリオ" panose="020B0604030504040204" pitchFamily="50" charset="-128"/>
              </a:rPr>
              <a:t>テキストが入ります。テキストが入ります。テキストが入ります。</a:t>
            </a:r>
            <a:endParaRPr lang="en-US" altLang="ja-JP" dirty="0">
              <a:solidFill>
                <a:schemeClr val="bg1"/>
              </a:solidFill>
              <a:latin typeface="メイリオ" panose="020B0604030504040204" pitchFamily="50" charset="-128"/>
              <a:ea typeface="メイリオ" panose="020B0604030504040204" pitchFamily="50" charset="-128"/>
            </a:endParaRPr>
          </a:p>
          <a:p>
            <a:pPr algn="ctr">
              <a:lnSpc>
                <a:spcPct val="200000"/>
              </a:lnSpc>
            </a:pPr>
            <a:r>
              <a:rPr lang="ja-JP" altLang="en-US" dirty="0">
                <a:solidFill>
                  <a:schemeClr val="bg1"/>
                </a:solidFill>
                <a:latin typeface="メイリオ" panose="020B0604030504040204" pitchFamily="50" charset="-128"/>
                <a:ea typeface="メイリオ" panose="020B0604030504040204" pitchFamily="50" charset="-128"/>
              </a:rPr>
              <a:t>テキストが入ります。テキストが入ります。テキストが入ります。</a:t>
            </a:r>
            <a:endParaRPr lang="en-US" altLang="ja-JP" dirty="0">
              <a:solidFill>
                <a:schemeClr val="bg1"/>
              </a:solidFill>
              <a:latin typeface="メイリオ" panose="020B0604030504040204" pitchFamily="50" charset="-128"/>
              <a:ea typeface="メイリオ" panose="020B0604030504040204" pitchFamily="50" charset="-128"/>
            </a:endParaRPr>
          </a:p>
          <a:p>
            <a:pPr algn="ctr">
              <a:lnSpc>
                <a:spcPct val="200000"/>
              </a:lnSpc>
            </a:pPr>
            <a:r>
              <a:rPr lang="ja-JP" altLang="en-US" dirty="0">
                <a:solidFill>
                  <a:schemeClr val="bg1"/>
                </a:solidFill>
                <a:latin typeface="メイリオ" panose="020B0604030504040204" pitchFamily="50" charset="-128"/>
                <a:ea typeface="メイリオ" panose="020B0604030504040204" pitchFamily="50" charset="-128"/>
              </a:rPr>
              <a:t>テキストが入ります。テキストが入ります。</a:t>
            </a:r>
          </a:p>
        </p:txBody>
      </p:sp>
      <p:sp>
        <p:nvSpPr>
          <p:cNvPr id="10" name="テキスト ボックス 9">
            <a:extLst>
              <a:ext uri="{FF2B5EF4-FFF2-40B4-BE49-F238E27FC236}">
                <a16:creationId xmlns:a16="http://schemas.microsoft.com/office/drawing/2014/main" id="{E56F2195-FF4A-485C-A57C-2433EF3346C0}"/>
              </a:ext>
            </a:extLst>
          </p:cNvPr>
          <p:cNvSpPr txBox="1"/>
          <p:nvPr/>
        </p:nvSpPr>
        <p:spPr>
          <a:xfrm>
            <a:off x="0" y="1367041"/>
            <a:ext cx="12192000" cy="553998"/>
          </a:xfrm>
          <a:prstGeom prst="rect">
            <a:avLst/>
          </a:prstGeom>
          <a:noFill/>
        </p:spPr>
        <p:txBody>
          <a:bodyPr wrap="square" rtlCol="0">
            <a:spAutoFit/>
          </a:bodyPr>
          <a:lstStyle/>
          <a:p>
            <a:pPr algn="ctr"/>
            <a:r>
              <a:rPr lang="ja-JP" altLang="en-US" sz="3000" b="1" dirty="0">
                <a:solidFill>
                  <a:schemeClr val="bg1"/>
                </a:solidFill>
                <a:latin typeface="メイリオ" panose="020B0604030504040204" pitchFamily="50" charset="-128"/>
                <a:ea typeface="メイリオ" panose="020B0604030504040204" pitchFamily="50" charset="-128"/>
              </a:rPr>
              <a:t>まとめ</a:t>
            </a:r>
            <a:endParaRPr lang="en-US" altLang="ja-JP" sz="3000"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416755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8FE61A-0AA9-6E8A-6DAC-18E4B6E8B484}"/>
            </a:ext>
          </a:extLst>
        </p:cNvPr>
        <p:cNvGrpSpPr/>
        <p:nvPr/>
      </p:nvGrpSpPr>
      <p:grpSpPr>
        <a:xfrm>
          <a:off x="0" y="0"/>
          <a:ext cx="0" cy="0"/>
          <a:chOff x="0" y="0"/>
          <a:chExt cx="0" cy="0"/>
        </a:xfrm>
      </p:grpSpPr>
      <p:sp>
        <p:nvSpPr>
          <p:cNvPr id="50" name="円弧 49">
            <a:extLst>
              <a:ext uri="{FF2B5EF4-FFF2-40B4-BE49-F238E27FC236}">
                <a16:creationId xmlns:a16="http://schemas.microsoft.com/office/drawing/2014/main" id="{820B7FAC-AA5E-A040-26FD-05CD8ADECB1C}"/>
              </a:ext>
            </a:extLst>
          </p:cNvPr>
          <p:cNvSpPr/>
          <p:nvPr/>
        </p:nvSpPr>
        <p:spPr>
          <a:xfrm rot="8184126">
            <a:off x="8335975" y="1849103"/>
            <a:ext cx="1656982" cy="1656982"/>
          </a:xfrm>
          <a:prstGeom prst="arc">
            <a:avLst>
              <a:gd name="adj1" fmla="val 7818920"/>
              <a:gd name="adj2" fmla="val 10623142"/>
            </a:avLst>
          </a:prstGeom>
          <a:ln w="63500">
            <a:gradFill>
              <a:gsLst>
                <a:gs pos="100000">
                  <a:schemeClr val="bg1">
                    <a:lumMod val="95000"/>
                  </a:schemeClr>
                </a:gs>
                <a:gs pos="0">
                  <a:schemeClr val="bg1">
                    <a:lumMod val="65000"/>
                  </a:schemeClr>
                </a:gs>
              </a:gsLst>
              <a:lin ang="5400000" scaled="1"/>
            </a:gra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51" name="円弧 50">
            <a:extLst>
              <a:ext uri="{FF2B5EF4-FFF2-40B4-BE49-F238E27FC236}">
                <a16:creationId xmlns:a16="http://schemas.microsoft.com/office/drawing/2014/main" id="{5C474A93-B5D6-D2C1-927B-07D81807857D}"/>
              </a:ext>
            </a:extLst>
          </p:cNvPr>
          <p:cNvSpPr/>
          <p:nvPr/>
        </p:nvSpPr>
        <p:spPr>
          <a:xfrm rot="11924679">
            <a:off x="9327441" y="2744067"/>
            <a:ext cx="1656982" cy="1656982"/>
          </a:xfrm>
          <a:prstGeom prst="arc">
            <a:avLst>
              <a:gd name="adj1" fmla="val 7818920"/>
              <a:gd name="adj2" fmla="val 11195308"/>
            </a:avLst>
          </a:prstGeom>
          <a:ln w="63500">
            <a:gradFill>
              <a:gsLst>
                <a:gs pos="100000">
                  <a:schemeClr val="bg1">
                    <a:lumMod val="95000"/>
                  </a:schemeClr>
                </a:gs>
                <a:gs pos="0">
                  <a:schemeClr val="bg1">
                    <a:lumMod val="65000"/>
                  </a:schemeClr>
                </a:gs>
              </a:gsLst>
              <a:lin ang="5400000" scaled="1"/>
            </a:gra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52" name="円弧 51">
            <a:extLst>
              <a:ext uri="{FF2B5EF4-FFF2-40B4-BE49-F238E27FC236}">
                <a16:creationId xmlns:a16="http://schemas.microsoft.com/office/drawing/2014/main" id="{DE2299B7-A68B-AC07-66F8-7FF3478F36F7}"/>
              </a:ext>
            </a:extLst>
          </p:cNvPr>
          <p:cNvSpPr/>
          <p:nvPr/>
        </p:nvSpPr>
        <p:spPr>
          <a:xfrm rot="16031056">
            <a:off x="8472978" y="3913848"/>
            <a:ext cx="1656982" cy="1656982"/>
          </a:xfrm>
          <a:prstGeom prst="arc">
            <a:avLst>
              <a:gd name="adj1" fmla="val 7818920"/>
              <a:gd name="adj2" fmla="val 11195308"/>
            </a:avLst>
          </a:prstGeom>
          <a:ln w="63500">
            <a:gradFill>
              <a:gsLst>
                <a:gs pos="100000">
                  <a:schemeClr val="bg1">
                    <a:lumMod val="95000"/>
                  </a:schemeClr>
                </a:gs>
                <a:gs pos="0">
                  <a:schemeClr val="bg1">
                    <a:lumMod val="65000"/>
                  </a:schemeClr>
                </a:gs>
              </a:gsLst>
              <a:lin ang="5400000" scaled="1"/>
            </a:gra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53" name="円弧 52">
            <a:extLst>
              <a:ext uri="{FF2B5EF4-FFF2-40B4-BE49-F238E27FC236}">
                <a16:creationId xmlns:a16="http://schemas.microsoft.com/office/drawing/2014/main" id="{166D04CA-F2D8-E840-3957-203A76516642}"/>
              </a:ext>
            </a:extLst>
          </p:cNvPr>
          <p:cNvSpPr/>
          <p:nvPr/>
        </p:nvSpPr>
        <p:spPr>
          <a:xfrm rot="18427485">
            <a:off x="6573693" y="3950446"/>
            <a:ext cx="1656982" cy="1656982"/>
          </a:xfrm>
          <a:prstGeom prst="arc">
            <a:avLst>
              <a:gd name="adj1" fmla="val 7818920"/>
              <a:gd name="adj2" fmla="val 11195308"/>
            </a:avLst>
          </a:prstGeom>
          <a:ln w="63500">
            <a:gradFill>
              <a:gsLst>
                <a:gs pos="100000">
                  <a:schemeClr val="bg1">
                    <a:lumMod val="95000"/>
                  </a:schemeClr>
                </a:gs>
                <a:gs pos="0">
                  <a:schemeClr val="bg1">
                    <a:lumMod val="65000"/>
                  </a:schemeClr>
                </a:gs>
              </a:gsLst>
              <a:lin ang="5400000" scaled="1"/>
            </a:gra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6" name="楕円 5">
            <a:extLst>
              <a:ext uri="{FF2B5EF4-FFF2-40B4-BE49-F238E27FC236}">
                <a16:creationId xmlns:a16="http://schemas.microsoft.com/office/drawing/2014/main" id="{168FC3AF-99B4-E83B-7506-CA04090ED6C8}"/>
              </a:ext>
            </a:extLst>
          </p:cNvPr>
          <p:cNvSpPr/>
          <p:nvPr/>
        </p:nvSpPr>
        <p:spPr>
          <a:xfrm>
            <a:off x="5970266" y="2132399"/>
            <a:ext cx="4752528" cy="2880320"/>
          </a:xfrm>
          <a:prstGeom prst="ellipse">
            <a:avLst/>
          </a:prstGeom>
          <a:noFill/>
          <a:ln w="12700">
            <a:solidFill>
              <a:schemeClr val="bg1">
                <a:lumMod val="85000"/>
              </a:schemeClr>
            </a:solidFill>
            <a:prstDash val="sys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65" name="楕円 64">
            <a:extLst>
              <a:ext uri="{FF2B5EF4-FFF2-40B4-BE49-F238E27FC236}">
                <a16:creationId xmlns:a16="http://schemas.microsoft.com/office/drawing/2014/main" id="{DF7FD6E8-C507-DDD1-2E2A-EF69F28B8485}"/>
              </a:ext>
            </a:extLst>
          </p:cNvPr>
          <p:cNvSpPr/>
          <p:nvPr/>
        </p:nvSpPr>
        <p:spPr>
          <a:xfrm>
            <a:off x="7506879" y="954492"/>
            <a:ext cx="1635875" cy="1635875"/>
          </a:xfrm>
          <a:prstGeom prst="ellipse">
            <a:avLst/>
          </a:prstGeom>
          <a:solidFill>
            <a:schemeClr val="bg1">
              <a:alpha val="90000"/>
            </a:schemeClr>
          </a:solidFill>
          <a:ln>
            <a:noFill/>
          </a:ln>
          <a:effectLst>
            <a:outerShdw blurRad="127000" dist="381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19C89836-EF6D-DD3D-D0BE-9B0D98BC4A1D}"/>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5</a:t>
            </a:fld>
            <a:endParaRPr lang="ja-JP" altLang="en-US" b="1" dirty="0">
              <a:solidFill>
                <a:schemeClr val="bg1"/>
              </a:solidFill>
              <a:latin typeface="メイリオ" panose="020B0604030504040204" pitchFamily="50" charset="-128"/>
            </a:endParaRPr>
          </a:p>
        </p:txBody>
      </p:sp>
      <p:sp>
        <p:nvSpPr>
          <p:cNvPr id="56" name="タイトル 1">
            <a:extLst>
              <a:ext uri="{FF2B5EF4-FFF2-40B4-BE49-F238E27FC236}">
                <a16:creationId xmlns:a16="http://schemas.microsoft.com/office/drawing/2014/main" id="{E828B546-10C3-B164-B47B-F7A3543F8D17}"/>
              </a:ext>
            </a:extLst>
          </p:cNvPr>
          <p:cNvSpPr txBox="1">
            <a:spLocks/>
          </p:cNvSpPr>
          <p:nvPr/>
        </p:nvSpPr>
        <p:spPr>
          <a:xfrm>
            <a:off x="47328" y="63289"/>
            <a:ext cx="10972800" cy="402933"/>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rgbClr val="40404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solidFill>
                  <a:schemeClr val="bg1"/>
                </a:solidFill>
              </a:rPr>
              <a:t>そのままだと負のループが周り続けます</a:t>
            </a:r>
            <a:endParaRPr lang="ja-JP" altLang="en-US" sz="800" b="0" dirty="0">
              <a:solidFill>
                <a:schemeClr val="bg1"/>
              </a:solidFill>
            </a:endParaRPr>
          </a:p>
        </p:txBody>
      </p:sp>
      <p:sp>
        <p:nvSpPr>
          <p:cNvPr id="2" name="テキスト ボックス 1">
            <a:extLst>
              <a:ext uri="{FF2B5EF4-FFF2-40B4-BE49-F238E27FC236}">
                <a16:creationId xmlns:a16="http://schemas.microsoft.com/office/drawing/2014/main" id="{899C909A-379D-4FF4-B48B-886E72019BB4}"/>
              </a:ext>
            </a:extLst>
          </p:cNvPr>
          <p:cNvSpPr txBox="1"/>
          <p:nvPr/>
        </p:nvSpPr>
        <p:spPr>
          <a:xfrm>
            <a:off x="481708" y="1866762"/>
            <a:ext cx="4174846" cy="1508105"/>
          </a:xfrm>
          <a:prstGeom prst="rect">
            <a:avLst/>
          </a:prstGeom>
          <a:noFill/>
        </p:spPr>
        <p:txBody>
          <a:bodyPr wrap="square" rtlCol="0">
            <a:spAutoFit/>
          </a:bodyPr>
          <a:lstStyle/>
          <a:p>
            <a:pPr>
              <a:lnSpc>
                <a:spcPct val="150000"/>
              </a:lnSpc>
            </a:pPr>
            <a:r>
              <a:rPr lang="ja-JP" altLang="en-US" sz="3200" b="1" spc="300" dirty="0">
                <a:solidFill>
                  <a:schemeClr val="tx1">
                    <a:lumMod val="85000"/>
                    <a:lumOff val="15000"/>
                  </a:schemeClr>
                </a:solidFill>
                <a:latin typeface="メイリオ" panose="020B0604030504040204" pitchFamily="50" charset="-128"/>
                <a:ea typeface="メイリオ" panose="020B0604030504040204" pitchFamily="50" charset="-128"/>
              </a:rPr>
              <a:t>テキストが</a:t>
            </a:r>
            <a:endParaRPr lang="en-US" altLang="ja-JP" sz="3200" b="1" spc="300" dirty="0">
              <a:solidFill>
                <a:schemeClr val="tx1">
                  <a:lumMod val="85000"/>
                  <a:lumOff val="15000"/>
                </a:schemeClr>
              </a:solidFill>
              <a:latin typeface="メイリオ" panose="020B0604030504040204" pitchFamily="50" charset="-128"/>
              <a:ea typeface="メイリオ" panose="020B0604030504040204" pitchFamily="50" charset="-128"/>
            </a:endParaRPr>
          </a:p>
          <a:p>
            <a:pPr>
              <a:lnSpc>
                <a:spcPct val="150000"/>
              </a:lnSpc>
            </a:pPr>
            <a:r>
              <a:rPr lang="ja-JP" altLang="en-US" sz="3200" b="1" spc="300" dirty="0">
                <a:solidFill>
                  <a:schemeClr val="tx1">
                    <a:lumMod val="85000"/>
                    <a:lumOff val="15000"/>
                  </a:schemeClr>
                </a:solidFill>
                <a:latin typeface="メイリオ" panose="020B0604030504040204" pitchFamily="50" charset="-128"/>
                <a:ea typeface="メイリオ" panose="020B0604030504040204" pitchFamily="50" charset="-128"/>
              </a:rPr>
              <a:t>入ります</a:t>
            </a:r>
          </a:p>
        </p:txBody>
      </p:sp>
      <p:sp>
        <p:nvSpPr>
          <p:cNvPr id="5" name="テキスト ボックス 4">
            <a:extLst>
              <a:ext uri="{FF2B5EF4-FFF2-40B4-BE49-F238E27FC236}">
                <a16:creationId xmlns:a16="http://schemas.microsoft.com/office/drawing/2014/main" id="{61BA4C93-C58C-EE7A-DA3C-E86A10BAF8A9}"/>
              </a:ext>
            </a:extLst>
          </p:cNvPr>
          <p:cNvSpPr txBox="1"/>
          <p:nvPr/>
        </p:nvSpPr>
        <p:spPr>
          <a:xfrm>
            <a:off x="516979" y="3765931"/>
            <a:ext cx="4249717" cy="1681229"/>
          </a:xfrm>
          <a:prstGeom prst="rect">
            <a:avLst/>
          </a:prstGeom>
          <a:noFill/>
        </p:spPr>
        <p:txBody>
          <a:bodyPr wrap="square" rtlCol="0">
            <a:spAutoFit/>
          </a:bodyPr>
          <a:lstStyle/>
          <a:p>
            <a:pPr>
              <a:lnSpc>
                <a:spcPct val="150000"/>
              </a:lnSpc>
            </a:pPr>
            <a:r>
              <a:rPr lang="ja-JP" altLang="en-US" sz="1400" dirty="0">
                <a:solidFill>
                  <a:schemeClr val="tx1">
                    <a:lumMod val="85000"/>
                    <a:lumOff val="1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テキストが入ります。テキストが入ります。テキストが入ります。テキストが入ります。テキストが入ります。</a:t>
            </a:r>
          </a:p>
        </p:txBody>
      </p:sp>
      <p:sp>
        <p:nvSpPr>
          <p:cNvPr id="8" name="楕円 7">
            <a:extLst>
              <a:ext uri="{FF2B5EF4-FFF2-40B4-BE49-F238E27FC236}">
                <a16:creationId xmlns:a16="http://schemas.microsoft.com/office/drawing/2014/main" id="{DFE418F6-3561-1384-9ED2-B85DE0DBA4D5}"/>
              </a:ext>
            </a:extLst>
          </p:cNvPr>
          <p:cNvSpPr/>
          <p:nvPr/>
        </p:nvSpPr>
        <p:spPr>
          <a:xfrm>
            <a:off x="5322194" y="1628342"/>
            <a:ext cx="1635875" cy="1635875"/>
          </a:xfrm>
          <a:prstGeom prst="ellipse">
            <a:avLst/>
          </a:prstGeom>
          <a:solidFill>
            <a:schemeClr val="bg1">
              <a:alpha val="90000"/>
            </a:schemeClr>
          </a:solidFill>
          <a:ln>
            <a:noFill/>
          </a:ln>
          <a:effectLst>
            <a:outerShdw blurRad="127000" dist="381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45" name="楕円 44">
            <a:extLst>
              <a:ext uri="{FF2B5EF4-FFF2-40B4-BE49-F238E27FC236}">
                <a16:creationId xmlns:a16="http://schemas.microsoft.com/office/drawing/2014/main" id="{E8C0534C-13CF-F509-DB9E-D8C1B403094E}"/>
              </a:ext>
            </a:extLst>
          </p:cNvPr>
          <p:cNvSpPr/>
          <p:nvPr/>
        </p:nvSpPr>
        <p:spPr>
          <a:xfrm>
            <a:off x="9717028" y="1628341"/>
            <a:ext cx="1635875" cy="1635875"/>
          </a:xfrm>
          <a:prstGeom prst="ellipse">
            <a:avLst/>
          </a:prstGeom>
          <a:solidFill>
            <a:schemeClr val="bg1">
              <a:alpha val="90000"/>
            </a:schemeClr>
          </a:solidFill>
          <a:ln>
            <a:noFill/>
          </a:ln>
          <a:effectLst>
            <a:outerShdw blurRad="127000" dist="381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46" name="楕円 45">
            <a:extLst>
              <a:ext uri="{FF2B5EF4-FFF2-40B4-BE49-F238E27FC236}">
                <a16:creationId xmlns:a16="http://schemas.microsoft.com/office/drawing/2014/main" id="{F80204D4-DD87-3ECE-D36F-0E5ED0CBF797}"/>
              </a:ext>
            </a:extLst>
          </p:cNvPr>
          <p:cNvSpPr/>
          <p:nvPr/>
        </p:nvSpPr>
        <p:spPr>
          <a:xfrm>
            <a:off x="5329050" y="3949376"/>
            <a:ext cx="1635875" cy="1635875"/>
          </a:xfrm>
          <a:prstGeom prst="ellipse">
            <a:avLst/>
          </a:prstGeom>
          <a:solidFill>
            <a:schemeClr val="bg1">
              <a:alpha val="90000"/>
            </a:schemeClr>
          </a:solidFill>
          <a:ln>
            <a:noFill/>
          </a:ln>
          <a:effectLst>
            <a:outerShdw blurRad="127000" dist="381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47" name="楕円 46">
            <a:extLst>
              <a:ext uri="{FF2B5EF4-FFF2-40B4-BE49-F238E27FC236}">
                <a16:creationId xmlns:a16="http://schemas.microsoft.com/office/drawing/2014/main" id="{167B596D-9DC8-0FCE-F60C-717E2A093E48}"/>
              </a:ext>
            </a:extLst>
          </p:cNvPr>
          <p:cNvSpPr/>
          <p:nvPr/>
        </p:nvSpPr>
        <p:spPr>
          <a:xfrm>
            <a:off x="7535448" y="4797152"/>
            <a:ext cx="1635875" cy="1635875"/>
          </a:xfrm>
          <a:prstGeom prst="ellipse">
            <a:avLst/>
          </a:prstGeom>
          <a:solidFill>
            <a:schemeClr val="bg1">
              <a:alpha val="90000"/>
            </a:schemeClr>
          </a:solidFill>
          <a:ln>
            <a:noFill/>
          </a:ln>
          <a:effectLst>
            <a:outerShdw blurRad="127000" dist="381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48" name="楕円 47">
            <a:extLst>
              <a:ext uri="{FF2B5EF4-FFF2-40B4-BE49-F238E27FC236}">
                <a16:creationId xmlns:a16="http://schemas.microsoft.com/office/drawing/2014/main" id="{DD56A7F7-5476-4EBF-4116-90C57C6425D8}"/>
              </a:ext>
            </a:extLst>
          </p:cNvPr>
          <p:cNvSpPr/>
          <p:nvPr/>
        </p:nvSpPr>
        <p:spPr>
          <a:xfrm>
            <a:off x="9723884" y="3949375"/>
            <a:ext cx="1635875" cy="1635875"/>
          </a:xfrm>
          <a:prstGeom prst="ellipse">
            <a:avLst/>
          </a:prstGeom>
          <a:solidFill>
            <a:schemeClr val="bg1">
              <a:alpha val="90000"/>
            </a:schemeClr>
          </a:solidFill>
          <a:ln>
            <a:noFill/>
          </a:ln>
          <a:effectLst>
            <a:outerShdw blurRad="127000" dist="381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49" name="円弧 48">
            <a:extLst>
              <a:ext uri="{FF2B5EF4-FFF2-40B4-BE49-F238E27FC236}">
                <a16:creationId xmlns:a16="http://schemas.microsoft.com/office/drawing/2014/main" id="{7D27AAF9-535B-1A2D-B7AF-7D1FF9FAD1D1}"/>
              </a:ext>
            </a:extLst>
          </p:cNvPr>
          <p:cNvSpPr/>
          <p:nvPr/>
        </p:nvSpPr>
        <p:spPr>
          <a:xfrm rot="6257530">
            <a:off x="6460573" y="1849103"/>
            <a:ext cx="1656982" cy="1656982"/>
          </a:xfrm>
          <a:prstGeom prst="arc">
            <a:avLst>
              <a:gd name="adj1" fmla="val 7818920"/>
              <a:gd name="adj2" fmla="val 10623142"/>
            </a:avLst>
          </a:prstGeom>
          <a:ln w="63500">
            <a:gradFill>
              <a:gsLst>
                <a:gs pos="100000">
                  <a:schemeClr val="bg1">
                    <a:lumMod val="95000"/>
                  </a:schemeClr>
                </a:gs>
                <a:gs pos="0">
                  <a:schemeClr val="bg1">
                    <a:lumMod val="65000"/>
                  </a:schemeClr>
                </a:gs>
              </a:gsLst>
              <a:lin ang="5400000" scaled="1"/>
            </a:gra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54" name="円弧 53">
            <a:extLst>
              <a:ext uri="{FF2B5EF4-FFF2-40B4-BE49-F238E27FC236}">
                <a16:creationId xmlns:a16="http://schemas.microsoft.com/office/drawing/2014/main" id="{C6C75687-85C6-DB34-C034-FD66F7C7C86E}"/>
              </a:ext>
            </a:extLst>
          </p:cNvPr>
          <p:cNvSpPr/>
          <p:nvPr/>
        </p:nvSpPr>
        <p:spPr>
          <a:xfrm rot="955477">
            <a:off x="5524571" y="2743870"/>
            <a:ext cx="1656982" cy="1656982"/>
          </a:xfrm>
          <a:prstGeom prst="arc">
            <a:avLst>
              <a:gd name="adj1" fmla="val 7818920"/>
              <a:gd name="adj2" fmla="val 11195308"/>
            </a:avLst>
          </a:prstGeom>
          <a:ln w="63500">
            <a:gradFill>
              <a:gsLst>
                <a:gs pos="100000">
                  <a:schemeClr val="bg1">
                    <a:lumMod val="95000"/>
                  </a:schemeClr>
                </a:gs>
                <a:gs pos="0">
                  <a:schemeClr val="bg1">
                    <a:lumMod val="65000"/>
                  </a:schemeClr>
                </a:gs>
              </a:gsLst>
              <a:lin ang="5400000" scaled="1"/>
            </a:gra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55" name="テキスト ボックス 54">
            <a:extLst>
              <a:ext uri="{FF2B5EF4-FFF2-40B4-BE49-F238E27FC236}">
                <a16:creationId xmlns:a16="http://schemas.microsoft.com/office/drawing/2014/main" id="{48B97264-4A85-5553-B124-3E557F8850E4}"/>
              </a:ext>
            </a:extLst>
          </p:cNvPr>
          <p:cNvSpPr txBox="1"/>
          <p:nvPr/>
        </p:nvSpPr>
        <p:spPr>
          <a:xfrm>
            <a:off x="5380781" y="2132003"/>
            <a:ext cx="1475673" cy="575992"/>
          </a:xfrm>
          <a:prstGeom prst="rect">
            <a:avLst/>
          </a:prstGeom>
          <a:noFill/>
        </p:spPr>
        <p:txBody>
          <a:bodyPr wrap="square" rtlCol="0">
            <a:spAutoFit/>
          </a:bodyPr>
          <a:lstStyle/>
          <a:p>
            <a:pPr algn="ctr">
              <a:lnSpc>
                <a:spcPct val="150000"/>
              </a:lnSpc>
            </a:pPr>
            <a:r>
              <a:rPr lang="ja-JP" altLang="en-US" sz="1100" b="1" dirty="0">
                <a:solidFill>
                  <a:schemeClr val="tx1">
                    <a:lumMod val="85000"/>
                    <a:lumOff val="15000"/>
                  </a:schemeClr>
                </a:solidFill>
                <a:latin typeface="メイリオ" panose="020B0604030504040204" pitchFamily="50" charset="-128"/>
                <a:ea typeface="メイリオ" panose="020B0604030504040204" pitchFamily="50" charset="-128"/>
              </a:rPr>
              <a:t>テキストテキストテキストテキスト</a:t>
            </a:r>
          </a:p>
        </p:txBody>
      </p:sp>
      <p:sp>
        <p:nvSpPr>
          <p:cNvPr id="57" name="テキスト ボックス 56">
            <a:extLst>
              <a:ext uri="{FF2B5EF4-FFF2-40B4-BE49-F238E27FC236}">
                <a16:creationId xmlns:a16="http://schemas.microsoft.com/office/drawing/2014/main" id="{0A6A59E3-B6E9-3678-5944-73DE3560A815}"/>
              </a:ext>
            </a:extLst>
          </p:cNvPr>
          <p:cNvSpPr txBox="1"/>
          <p:nvPr/>
        </p:nvSpPr>
        <p:spPr>
          <a:xfrm>
            <a:off x="7598720" y="1476416"/>
            <a:ext cx="1475673" cy="575992"/>
          </a:xfrm>
          <a:prstGeom prst="rect">
            <a:avLst/>
          </a:prstGeom>
          <a:noFill/>
        </p:spPr>
        <p:txBody>
          <a:bodyPr wrap="square" rtlCol="0">
            <a:spAutoFit/>
          </a:bodyPr>
          <a:lstStyle/>
          <a:p>
            <a:pPr algn="ctr">
              <a:lnSpc>
                <a:spcPct val="150000"/>
              </a:lnSpc>
            </a:pPr>
            <a:r>
              <a:rPr lang="ja-JP" altLang="en-US" sz="1100" b="1" dirty="0">
                <a:solidFill>
                  <a:schemeClr val="tx1">
                    <a:lumMod val="85000"/>
                    <a:lumOff val="15000"/>
                  </a:schemeClr>
                </a:solidFill>
                <a:latin typeface="メイリオ" panose="020B0604030504040204" pitchFamily="50" charset="-128"/>
                <a:ea typeface="メイリオ" panose="020B0604030504040204" pitchFamily="50" charset="-128"/>
              </a:rPr>
              <a:t>テキストテキストテキストテキスト</a:t>
            </a:r>
          </a:p>
        </p:txBody>
      </p:sp>
      <p:sp>
        <p:nvSpPr>
          <p:cNvPr id="58" name="テキスト ボックス 57">
            <a:extLst>
              <a:ext uri="{FF2B5EF4-FFF2-40B4-BE49-F238E27FC236}">
                <a16:creationId xmlns:a16="http://schemas.microsoft.com/office/drawing/2014/main" id="{7F542C6C-28B6-3E2F-4D0D-B9516C9BDE81}"/>
              </a:ext>
            </a:extLst>
          </p:cNvPr>
          <p:cNvSpPr txBox="1"/>
          <p:nvPr/>
        </p:nvSpPr>
        <p:spPr>
          <a:xfrm>
            <a:off x="9803984" y="2158282"/>
            <a:ext cx="1475673" cy="575992"/>
          </a:xfrm>
          <a:prstGeom prst="rect">
            <a:avLst/>
          </a:prstGeom>
          <a:noFill/>
        </p:spPr>
        <p:txBody>
          <a:bodyPr wrap="square" rtlCol="0">
            <a:spAutoFit/>
          </a:bodyPr>
          <a:lstStyle/>
          <a:p>
            <a:pPr algn="ctr">
              <a:lnSpc>
                <a:spcPct val="150000"/>
              </a:lnSpc>
            </a:pPr>
            <a:r>
              <a:rPr lang="ja-JP" altLang="en-US" sz="1100" b="1" dirty="0">
                <a:solidFill>
                  <a:schemeClr val="tx1">
                    <a:lumMod val="85000"/>
                    <a:lumOff val="15000"/>
                  </a:schemeClr>
                </a:solidFill>
                <a:latin typeface="メイリオ" panose="020B0604030504040204" pitchFamily="50" charset="-128"/>
                <a:ea typeface="メイリオ" panose="020B0604030504040204" pitchFamily="50" charset="-128"/>
              </a:rPr>
              <a:t>テキストテキストテキストテキスト</a:t>
            </a:r>
          </a:p>
        </p:txBody>
      </p:sp>
      <p:sp>
        <p:nvSpPr>
          <p:cNvPr id="59" name="テキスト ボックス 58">
            <a:extLst>
              <a:ext uri="{FF2B5EF4-FFF2-40B4-BE49-F238E27FC236}">
                <a16:creationId xmlns:a16="http://schemas.microsoft.com/office/drawing/2014/main" id="{E9C2BC23-0FBE-95BA-12A2-989A8FBE0EE7}"/>
              </a:ext>
            </a:extLst>
          </p:cNvPr>
          <p:cNvSpPr txBox="1"/>
          <p:nvPr/>
        </p:nvSpPr>
        <p:spPr>
          <a:xfrm>
            <a:off x="9799682" y="4461969"/>
            <a:ext cx="1475673" cy="575992"/>
          </a:xfrm>
          <a:prstGeom prst="rect">
            <a:avLst/>
          </a:prstGeom>
          <a:noFill/>
        </p:spPr>
        <p:txBody>
          <a:bodyPr wrap="square" rtlCol="0">
            <a:spAutoFit/>
          </a:bodyPr>
          <a:lstStyle/>
          <a:p>
            <a:pPr algn="ctr">
              <a:lnSpc>
                <a:spcPct val="150000"/>
              </a:lnSpc>
            </a:pPr>
            <a:r>
              <a:rPr lang="ja-JP" altLang="en-US" sz="1100" b="1" dirty="0">
                <a:solidFill>
                  <a:schemeClr val="tx1">
                    <a:lumMod val="85000"/>
                    <a:lumOff val="15000"/>
                  </a:schemeClr>
                </a:solidFill>
                <a:latin typeface="メイリオ" panose="020B0604030504040204" pitchFamily="50" charset="-128"/>
                <a:ea typeface="メイリオ" panose="020B0604030504040204" pitchFamily="50" charset="-128"/>
              </a:rPr>
              <a:t>テキストテキストテキストテキスト</a:t>
            </a:r>
          </a:p>
        </p:txBody>
      </p:sp>
      <p:sp>
        <p:nvSpPr>
          <p:cNvPr id="60" name="テキスト ボックス 59">
            <a:extLst>
              <a:ext uri="{FF2B5EF4-FFF2-40B4-BE49-F238E27FC236}">
                <a16:creationId xmlns:a16="http://schemas.microsoft.com/office/drawing/2014/main" id="{74FAED42-622A-AF8E-ABAD-88C24148F45E}"/>
              </a:ext>
            </a:extLst>
          </p:cNvPr>
          <p:cNvSpPr txBox="1"/>
          <p:nvPr/>
        </p:nvSpPr>
        <p:spPr>
          <a:xfrm>
            <a:off x="7608692" y="5334832"/>
            <a:ext cx="1475673" cy="575992"/>
          </a:xfrm>
          <a:prstGeom prst="rect">
            <a:avLst/>
          </a:prstGeom>
          <a:noFill/>
        </p:spPr>
        <p:txBody>
          <a:bodyPr wrap="square" rtlCol="0">
            <a:spAutoFit/>
          </a:bodyPr>
          <a:lstStyle/>
          <a:p>
            <a:pPr algn="ctr">
              <a:lnSpc>
                <a:spcPct val="150000"/>
              </a:lnSpc>
            </a:pPr>
            <a:r>
              <a:rPr lang="ja-JP" altLang="en-US" sz="1100" b="1" dirty="0">
                <a:solidFill>
                  <a:schemeClr val="tx1">
                    <a:lumMod val="85000"/>
                    <a:lumOff val="15000"/>
                  </a:schemeClr>
                </a:solidFill>
                <a:latin typeface="メイリオ" panose="020B0604030504040204" pitchFamily="50" charset="-128"/>
                <a:ea typeface="メイリオ" panose="020B0604030504040204" pitchFamily="50" charset="-128"/>
              </a:rPr>
              <a:t>テキストテキストテキストテキスト</a:t>
            </a:r>
          </a:p>
        </p:txBody>
      </p:sp>
      <p:sp>
        <p:nvSpPr>
          <p:cNvPr id="61" name="テキスト ボックス 60">
            <a:extLst>
              <a:ext uri="{FF2B5EF4-FFF2-40B4-BE49-F238E27FC236}">
                <a16:creationId xmlns:a16="http://schemas.microsoft.com/office/drawing/2014/main" id="{1BCA800F-0E54-4864-CD09-DE6FC6C26A1C}"/>
              </a:ext>
            </a:extLst>
          </p:cNvPr>
          <p:cNvSpPr txBox="1"/>
          <p:nvPr/>
        </p:nvSpPr>
        <p:spPr>
          <a:xfrm>
            <a:off x="5388114" y="4485527"/>
            <a:ext cx="1475673" cy="575992"/>
          </a:xfrm>
          <a:prstGeom prst="rect">
            <a:avLst/>
          </a:prstGeom>
          <a:noFill/>
        </p:spPr>
        <p:txBody>
          <a:bodyPr wrap="square" rtlCol="0">
            <a:spAutoFit/>
          </a:bodyPr>
          <a:lstStyle/>
          <a:p>
            <a:pPr algn="ctr">
              <a:lnSpc>
                <a:spcPct val="150000"/>
              </a:lnSpc>
            </a:pPr>
            <a:r>
              <a:rPr lang="ja-JP" altLang="en-US" sz="1100" b="1" dirty="0">
                <a:solidFill>
                  <a:schemeClr val="tx1">
                    <a:lumMod val="85000"/>
                    <a:lumOff val="15000"/>
                  </a:schemeClr>
                </a:solidFill>
                <a:latin typeface="メイリオ" panose="020B0604030504040204" pitchFamily="50" charset="-128"/>
                <a:ea typeface="メイリオ" panose="020B0604030504040204" pitchFamily="50" charset="-128"/>
              </a:rPr>
              <a:t>テキストテキストテキストテキスト</a:t>
            </a:r>
          </a:p>
        </p:txBody>
      </p:sp>
      <p:sp>
        <p:nvSpPr>
          <p:cNvPr id="63" name="テキスト ボックス 62">
            <a:extLst>
              <a:ext uri="{FF2B5EF4-FFF2-40B4-BE49-F238E27FC236}">
                <a16:creationId xmlns:a16="http://schemas.microsoft.com/office/drawing/2014/main" id="{609A4EFC-C6E7-937C-BEDC-929F3A8B5BDB}"/>
              </a:ext>
            </a:extLst>
          </p:cNvPr>
          <p:cNvSpPr txBox="1"/>
          <p:nvPr/>
        </p:nvSpPr>
        <p:spPr>
          <a:xfrm>
            <a:off x="6833662" y="3409700"/>
            <a:ext cx="3069885" cy="575992"/>
          </a:xfrm>
          <a:prstGeom prst="rect">
            <a:avLst/>
          </a:prstGeom>
          <a:noFill/>
        </p:spPr>
        <p:txBody>
          <a:bodyPr wrap="square" rtlCol="0">
            <a:spAutoFit/>
          </a:bodyPr>
          <a:lstStyle/>
          <a:p>
            <a:pPr algn="ctr">
              <a:lnSpc>
                <a:spcPct val="150000"/>
              </a:lnSpc>
            </a:pPr>
            <a:r>
              <a:rPr lang="ja-JP" altLang="en-US" sz="1100" b="1" dirty="0">
                <a:solidFill>
                  <a:schemeClr val="tx1">
                    <a:lumMod val="85000"/>
                    <a:lumOff val="15000"/>
                  </a:schemeClr>
                </a:solidFill>
                <a:latin typeface="メイリオ" panose="020B0604030504040204" pitchFamily="50" charset="-128"/>
                <a:ea typeface="メイリオ" panose="020B0604030504040204" pitchFamily="50" charset="-128"/>
              </a:rPr>
              <a:t>テキストテキストテキストテキスト</a:t>
            </a:r>
            <a:endParaRPr lang="en-US" altLang="ja-JP" sz="1100" b="1" dirty="0">
              <a:solidFill>
                <a:schemeClr val="tx1">
                  <a:lumMod val="85000"/>
                  <a:lumOff val="15000"/>
                </a:schemeClr>
              </a:solidFill>
              <a:latin typeface="メイリオ" panose="020B0604030504040204" pitchFamily="50" charset="-128"/>
              <a:ea typeface="メイリオ" panose="020B0604030504040204" pitchFamily="50" charset="-128"/>
            </a:endParaRPr>
          </a:p>
          <a:p>
            <a:pPr algn="ctr">
              <a:lnSpc>
                <a:spcPct val="150000"/>
              </a:lnSpc>
            </a:pPr>
            <a:r>
              <a:rPr lang="ja-JP" altLang="en-US" sz="1100" b="1" dirty="0">
                <a:solidFill>
                  <a:schemeClr val="tx1">
                    <a:lumMod val="85000"/>
                    <a:lumOff val="15000"/>
                  </a:schemeClr>
                </a:solidFill>
                <a:latin typeface="メイリオ" panose="020B0604030504040204" pitchFamily="50" charset="-128"/>
                <a:ea typeface="メイリオ" panose="020B0604030504040204" pitchFamily="50" charset="-128"/>
              </a:rPr>
              <a:t>テキストテキストテキスト</a:t>
            </a:r>
          </a:p>
        </p:txBody>
      </p:sp>
    </p:spTree>
    <p:extLst>
      <p:ext uri="{BB962C8B-B14F-4D97-AF65-F5344CB8AC3E}">
        <p14:creationId xmlns:p14="http://schemas.microsoft.com/office/powerpoint/2010/main" val="1236664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34A8ADBF-A3E3-48A5-B06A-B526E6DB0E79}"/>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6</a:t>
            </a:fld>
            <a:endParaRPr lang="ja-JP" altLang="en-US" b="1" dirty="0">
              <a:solidFill>
                <a:schemeClr val="bg1"/>
              </a:solidFill>
              <a:latin typeface="メイリオ" panose="020B0604030504040204" pitchFamily="50" charset="-128"/>
            </a:endParaRPr>
          </a:p>
        </p:txBody>
      </p:sp>
      <p:sp>
        <p:nvSpPr>
          <p:cNvPr id="56" name="タイトル 1">
            <a:extLst>
              <a:ext uri="{FF2B5EF4-FFF2-40B4-BE49-F238E27FC236}">
                <a16:creationId xmlns:a16="http://schemas.microsoft.com/office/drawing/2014/main" id="{E56D8C23-BB06-FAC5-B86A-318D82A94AAF}"/>
              </a:ext>
            </a:extLst>
          </p:cNvPr>
          <p:cNvSpPr txBox="1">
            <a:spLocks/>
          </p:cNvSpPr>
          <p:nvPr/>
        </p:nvSpPr>
        <p:spPr>
          <a:xfrm>
            <a:off x="47328" y="63289"/>
            <a:ext cx="10972800" cy="402933"/>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rgbClr val="40404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solidFill>
                  <a:schemeClr val="bg1"/>
                </a:solidFill>
              </a:rPr>
              <a:t>もし解決できたら</a:t>
            </a:r>
            <a:r>
              <a:rPr lang="en-US" altLang="ja-JP" dirty="0">
                <a:solidFill>
                  <a:schemeClr val="bg1"/>
                </a:solidFill>
              </a:rPr>
              <a:t>…</a:t>
            </a:r>
            <a:r>
              <a:rPr lang="ja-JP" altLang="en-US" dirty="0">
                <a:solidFill>
                  <a:schemeClr val="bg1"/>
                </a:solidFill>
              </a:rPr>
              <a:t>？</a:t>
            </a:r>
            <a:endParaRPr lang="ja-JP" altLang="en-US" sz="800" b="0" dirty="0">
              <a:solidFill>
                <a:schemeClr val="bg1"/>
              </a:solidFill>
            </a:endParaRPr>
          </a:p>
        </p:txBody>
      </p:sp>
      <p:grpSp>
        <p:nvGrpSpPr>
          <p:cNvPr id="6" name="グループ化 5">
            <a:extLst>
              <a:ext uri="{FF2B5EF4-FFF2-40B4-BE49-F238E27FC236}">
                <a16:creationId xmlns:a16="http://schemas.microsoft.com/office/drawing/2014/main" id="{98955E5B-E05F-7E5A-267D-B9ACFACBA30B}"/>
              </a:ext>
            </a:extLst>
          </p:cNvPr>
          <p:cNvGrpSpPr/>
          <p:nvPr/>
        </p:nvGrpSpPr>
        <p:grpSpPr>
          <a:xfrm>
            <a:off x="532754" y="1763208"/>
            <a:ext cx="4771158" cy="1778530"/>
            <a:chOff x="714457" y="1569807"/>
            <a:chExt cx="6302786" cy="2349470"/>
          </a:xfrm>
        </p:grpSpPr>
        <p:sp>
          <p:nvSpPr>
            <p:cNvPr id="7" name="四角形: 角を丸くする 6">
              <a:extLst>
                <a:ext uri="{FF2B5EF4-FFF2-40B4-BE49-F238E27FC236}">
                  <a16:creationId xmlns:a16="http://schemas.microsoft.com/office/drawing/2014/main" id="{97D9A8E4-551C-EF6D-B3B1-C314C9F83318}"/>
                </a:ext>
              </a:extLst>
            </p:cNvPr>
            <p:cNvSpPr/>
            <p:nvPr/>
          </p:nvSpPr>
          <p:spPr>
            <a:xfrm>
              <a:off x="1227001" y="1914583"/>
              <a:ext cx="1609955" cy="469200"/>
            </a:xfrm>
            <a:prstGeom prst="roundRect">
              <a:avLst>
                <a:gd name="adj" fmla="val 20559"/>
              </a:avLst>
            </a:prstGeom>
            <a:solidFill>
              <a:srgbClr val="F2F2F2">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
          <p:nvSpPr>
            <p:cNvPr id="8" name="四角形: 角を丸くする 7">
              <a:extLst>
                <a:ext uri="{FF2B5EF4-FFF2-40B4-BE49-F238E27FC236}">
                  <a16:creationId xmlns:a16="http://schemas.microsoft.com/office/drawing/2014/main" id="{EA161B74-FA01-0EB7-E48B-FE0BEB3361C8}"/>
                </a:ext>
              </a:extLst>
            </p:cNvPr>
            <p:cNvSpPr/>
            <p:nvPr/>
          </p:nvSpPr>
          <p:spPr>
            <a:xfrm>
              <a:off x="4980025" y="2423875"/>
              <a:ext cx="2037218" cy="469200"/>
            </a:xfrm>
            <a:prstGeom prst="roundRect">
              <a:avLst>
                <a:gd name="adj" fmla="val 20559"/>
              </a:avLst>
            </a:prstGeom>
            <a:solidFill>
              <a:srgbClr val="F2F2F2">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
          <p:nvSpPr>
            <p:cNvPr id="11" name="四角形: 角を丸くする 10">
              <a:extLst>
                <a:ext uri="{FF2B5EF4-FFF2-40B4-BE49-F238E27FC236}">
                  <a16:creationId xmlns:a16="http://schemas.microsoft.com/office/drawing/2014/main" id="{C32AF6FD-AA19-AF6A-DEC7-6CFBF0DAAF00}"/>
                </a:ext>
              </a:extLst>
            </p:cNvPr>
            <p:cNvSpPr/>
            <p:nvPr/>
          </p:nvSpPr>
          <p:spPr>
            <a:xfrm>
              <a:off x="4602641" y="1804406"/>
              <a:ext cx="1403296" cy="469200"/>
            </a:xfrm>
            <a:prstGeom prst="roundRect">
              <a:avLst>
                <a:gd name="adj" fmla="val 20559"/>
              </a:avLst>
            </a:prstGeom>
            <a:solidFill>
              <a:srgbClr val="F2F2F2">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
          <p:nvSpPr>
            <p:cNvPr id="13" name="四角形: 角を丸くする 12">
              <a:extLst>
                <a:ext uri="{FF2B5EF4-FFF2-40B4-BE49-F238E27FC236}">
                  <a16:creationId xmlns:a16="http://schemas.microsoft.com/office/drawing/2014/main" id="{5EC7DB40-8796-6934-2416-5D706A7488E7}"/>
                </a:ext>
              </a:extLst>
            </p:cNvPr>
            <p:cNvSpPr/>
            <p:nvPr/>
          </p:nvSpPr>
          <p:spPr>
            <a:xfrm>
              <a:off x="4408635" y="3215478"/>
              <a:ext cx="1800413" cy="469200"/>
            </a:xfrm>
            <a:prstGeom prst="roundRect">
              <a:avLst>
                <a:gd name="adj" fmla="val 20559"/>
              </a:avLst>
            </a:prstGeom>
            <a:solidFill>
              <a:srgbClr val="F2F2F2">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
          <p:nvSpPr>
            <p:cNvPr id="14" name="四角形: 角を丸くする 13">
              <a:extLst>
                <a:ext uri="{FF2B5EF4-FFF2-40B4-BE49-F238E27FC236}">
                  <a16:creationId xmlns:a16="http://schemas.microsoft.com/office/drawing/2014/main" id="{439BCC89-AEE3-C8B4-AEB9-B3802ED1CB99}"/>
                </a:ext>
              </a:extLst>
            </p:cNvPr>
            <p:cNvSpPr/>
            <p:nvPr/>
          </p:nvSpPr>
          <p:spPr>
            <a:xfrm>
              <a:off x="3138089" y="2804073"/>
              <a:ext cx="1800416" cy="469200"/>
            </a:xfrm>
            <a:prstGeom prst="roundRect">
              <a:avLst>
                <a:gd name="adj" fmla="val 20559"/>
              </a:avLst>
            </a:prstGeom>
            <a:solidFill>
              <a:srgbClr val="F2F2F2">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
          <p:nvSpPr>
            <p:cNvPr id="15" name="四角形: 角を丸くする 14">
              <a:extLst>
                <a:ext uri="{FF2B5EF4-FFF2-40B4-BE49-F238E27FC236}">
                  <a16:creationId xmlns:a16="http://schemas.microsoft.com/office/drawing/2014/main" id="{DD606769-4F22-D4E3-9B67-CE6D9BB29A10}"/>
                </a:ext>
              </a:extLst>
            </p:cNvPr>
            <p:cNvSpPr/>
            <p:nvPr/>
          </p:nvSpPr>
          <p:spPr>
            <a:xfrm>
              <a:off x="2695389" y="1569807"/>
              <a:ext cx="1711342" cy="469200"/>
            </a:xfrm>
            <a:prstGeom prst="roundRect">
              <a:avLst>
                <a:gd name="adj" fmla="val 20559"/>
              </a:avLst>
            </a:prstGeom>
            <a:solidFill>
              <a:srgbClr val="F2F2F2">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
          <p:nvSpPr>
            <p:cNvPr id="16" name="四角形: 角を丸くする 15">
              <a:extLst>
                <a:ext uri="{FF2B5EF4-FFF2-40B4-BE49-F238E27FC236}">
                  <a16:creationId xmlns:a16="http://schemas.microsoft.com/office/drawing/2014/main" id="{1100FDFF-3818-D424-ABC5-9C013FCE2223}"/>
                </a:ext>
              </a:extLst>
            </p:cNvPr>
            <p:cNvSpPr/>
            <p:nvPr/>
          </p:nvSpPr>
          <p:spPr>
            <a:xfrm>
              <a:off x="2705233" y="3450077"/>
              <a:ext cx="1630795" cy="469200"/>
            </a:xfrm>
            <a:prstGeom prst="roundRect">
              <a:avLst>
                <a:gd name="adj" fmla="val 20559"/>
              </a:avLst>
            </a:prstGeom>
            <a:solidFill>
              <a:srgbClr val="F2F2F2">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
          <p:nvSpPr>
            <p:cNvPr id="17" name="四角形: 角を丸くする 16">
              <a:extLst>
                <a:ext uri="{FF2B5EF4-FFF2-40B4-BE49-F238E27FC236}">
                  <a16:creationId xmlns:a16="http://schemas.microsoft.com/office/drawing/2014/main" id="{D8F22FE4-5D2D-3C61-1729-9373AB2CE4CA}"/>
                </a:ext>
              </a:extLst>
            </p:cNvPr>
            <p:cNvSpPr/>
            <p:nvPr/>
          </p:nvSpPr>
          <p:spPr>
            <a:xfrm>
              <a:off x="3126291" y="2158796"/>
              <a:ext cx="1630795" cy="469200"/>
            </a:xfrm>
            <a:prstGeom prst="roundRect">
              <a:avLst>
                <a:gd name="adj" fmla="val 20559"/>
              </a:avLst>
            </a:prstGeom>
            <a:solidFill>
              <a:srgbClr val="F2F2F2">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
          <p:nvSpPr>
            <p:cNvPr id="18" name="四角形: 角を丸くする 17">
              <a:extLst>
                <a:ext uri="{FF2B5EF4-FFF2-40B4-BE49-F238E27FC236}">
                  <a16:creationId xmlns:a16="http://schemas.microsoft.com/office/drawing/2014/main" id="{CF5E352C-DE81-C6BD-F652-1144020484EA}"/>
                </a:ext>
              </a:extLst>
            </p:cNvPr>
            <p:cNvSpPr/>
            <p:nvPr/>
          </p:nvSpPr>
          <p:spPr>
            <a:xfrm>
              <a:off x="1177872" y="2944107"/>
              <a:ext cx="1800415" cy="469200"/>
            </a:xfrm>
            <a:prstGeom prst="roundRect">
              <a:avLst>
                <a:gd name="adj" fmla="val 20559"/>
              </a:avLst>
            </a:prstGeom>
            <a:solidFill>
              <a:srgbClr val="F2F2F2">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
          <p:nvSpPr>
            <p:cNvPr id="19" name="四角形: 角を丸くする 18">
              <a:extLst>
                <a:ext uri="{FF2B5EF4-FFF2-40B4-BE49-F238E27FC236}">
                  <a16:creationId xmlns:a16="http://schemas.microsoft.com/office/drawing/2014/main" id="{9B2F4B3D-A38C-547B-A235-F9307D51A7B1}"/>
                </a:ext>
              </a:extLst>
            </p:cNvPr>
            <p:cNvSpPr/>
            <p:nvPr/>
          </p:nvSpPr>
          <p:spPr>
            <a:xfrm>
              <a:off x="714457" y="2408639"/>
              <a:ext cx="2331935" cy="469200"/>
            </a:xfrm>
            <a:prstGeom prst="roundRect">
              <a:avLst>
                <a:gd name="adj" fmla="val 20559"/>
              </a:avLst>
            </a:prstGeom>
            <a:solidFill>
              <a:srgbClr val="F2F2F2">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grpSp>
      <p:sp>
        <p:nvSpPr>
          <p:cNvPr id="23" name="テキスト ボックス 22">
            <a:extLst>
              <a:ext uri="{FF2B5EF4-FFF2-40B4-BE49-F238E27FC236}">
                <a16:creationId xmlns:a16="http://schemas.microsoft.com/office/drawing/2014/main" id="{B1CF78B5-980C-B95D-B252-F7BFB56E098B}"/>
              </a:ext>
            </a:extLst>
          </p:cNvPr>
          <p:cNvSpPr txBox="1"/>
          <p:nvPr/>
        </p:nvSpPr>
        <p:spPr>
          <a:xfrm>
            <a:off x="6210225" y="2242436"/>
            <a:ext cx="5358384" cy="1034899"/>
          </a:xfrm>
          <a:prstGeom prst="rect">
            <a:avLst/>
          </a:prstGeom>
          <a:noFill/>
        </p:spPr>
        <p:txBody>
          <a:bodyPr wrap="square" rtlCol="0">
            <a:spAutoFit/>
          </a:bodyPr>
          <a:lstStyle/>
          <a:p>
            <a:pPr algn="ct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30" name="四角形: 角を丸くする 29">
            <a:extLst>
              <a:ext uri="{FF2B5EF4-FFF2-40B4-BE49-F238E27FC236}">
                <a16:creationId xmlns:a16="http://schemas.microsoft.com/office/drawing/2014/main" id="{6DCE5570-CF27-4CD2-613B-E6A5BEE94447}"/>
              </a:ext>
            </a:extLst>
          </p:cNvPr>
          <p:cNvSpPr/>
          <p:nvPr/>
        </p:nvSpPr>
        <p:spPr>
          <a:xfrm>
            <a:off x="6766296" y="1273938"/>
            <a:ext cx="4117498" cy="662684"/>
          </a:xfrm>
          <a:prstGeom prst="roundRect">
            <a:avLst>
              <a:gd name="adj" fmla="val 50000"/>
            </a:avLst>
          </a:prstGeom>
          <a:gradFill>
            <a:gsLst>
              <a:gs pos="0">
                <a:srgbClr val="BF9A16"/>
              </a:gs>
              <a:gs pos="100000">
                <a:srgbClr val="E2C11E"/>
              </a:gs>
            </a:gsLst>
            <a:lin ang="0" scaled="1"/>
          </a:gradFill>
          <a:ln w="3175">
            <a:noFill/>
          </a:ln>
          <a:effectLst>
            <a:outerShdw blurRad="254000" dist="38100" dir="5400000" algn="t" rotWithShape="0">
              <a:schemeClr val="bg1">
                <a:lumMod val="9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＼テキストが入ります／</a:t>
            </a:r>
          </a:p>
        </p:txBody>
      </p:sp>
      <p:grpSp>
        <p:nvGrpSpPr>
          <p:cNvPr id="60" name="グループ化 59">
            <a:extLst>
              <a:ext uri="{FF2B5EF4-FFF2-40B4-BE49-F238E27FC236}">
                <a16:creationId xmlns:a16="http://schemas.microsoft.com/office/drawing/2014/main" id="{18A5BCAA-46D4-852A-E065-F4254AC80F2A}"/>
              </a:ext>
            </a:extLst>
          </p:cNvPr>
          <p:cNvGrpSpPr/>
          <p:nvPr/>
        </p:nvGrpSpPr>
        <p:grpSpPr>
          <a:xfrm>
            <a:off x="5921600" y="1262666"/>
            <a:ext cx="348801" cy="5015095"/>
            <a:chOff x="5973246" y="1262666"/>
            <a:chExt cx="348801" cy="5015095"/>
          </a:xfrm>
        </p:grpSpPr>
        <p:sp>
          <p:nvSpPr>
            <p:cNvPr id="20" name="二等辺三角形 19">
              <a:extLst>
                <a:ext uri="{FF2B5EF4-FFF2-40B4-BE49-F238E27FC236}">
                  <a16:creationId xmlns:a16="http://schemas.microsoft.com/office/drawing/2014/main" id="{FBB54042-ABC6-E3FF-9037-5BFEEDA3540D}"/>
                </a:ext>
              </a:extLst>
            </p:cNvPr>
            <p:cNvSpPr/>
            <p:nvPr/>
          </p:nvSpPr>
          <p:spPr>
            <a:xfrm rot="5400000">
              <a:off x="5646715" y="3554577"/>
              <a:ext cx="1001863" cy="348801"/>
            </a:xfrm>
            <a:prstGeom prst="triangle">
              <a:avLst/>
            </a:prstGeom>
            <a:solidFill>
              <a:srgbClr val="EEEEE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48" name="グループ化 47">
              <a:extLst>
                <a:ext uri="{FF2B5EF4-FFF2-40B4-BE49-F238E27FC236}">
                  <a16:creationId xmlns:a16="http://schemas.microsoft.com/office/drawing/2014/main" id="{610FC059-D1CF-181D-15E7-19636DD9A4F9}"/>
                </a:ext>
              </a:extLst>
            </p:cNvPr>
            <p:cNvGrpSpPr/>
            <p:nvPr/>
          </p:nvGrpSpPr>
          <p:grpSpPr>
            <a:xfrm>
              <a:off x="6096000" y="1262666"/>
              <a:ext cx="0" cy="5015095"/>
              <a:chOff x="6054145" y="1262666"/>
              <a:chExt cx="0" cy="5015095"/>
            </a:xfrm>
          </p:grpSpPr>
          <p:cxnSp>
            <p:nvCxnSpPr>
              <p:cNvPr id="49" name="直線コネクタ 48">
                <a:extLst>
                  <a:ext uri="{FF2B5EF4-FFF2-40B4-BE49-F238E27FC236}">
                    <a16:creationId xmlns:a16="http://schemas.microsoft.com/office/drawing/2014/main" id="{0DDC9C05-EB9C-3350-ED73-59C57F11F4D6}"/>
                  </a:ext>
                </a:extLst>
              </p:cNvPr>
              <p:cNvCxnSpPr>
                <a:cxnSpLocks/>
              </p:cNvCxnSpPr>
              <p:nvPr/>
            </p:nvCxnSpPr>
            <p:spPr>
              <a:xfrm>
                <a:off x="6054145" y="4333545"/>
                <a:ext cx="0" cy="1944216"/>
              </a:xfrm>
              <a:prstGeom prst="line">
                <a:avLst/>
              </a:prstGeom>
              <a:ln>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2" name="直線コネクタ 51">
                <a:extLst>
                  <a:ext uri="{FF2B5EF4-FFF2-40B4-BE49-F238E27FC236}">
                    <a16:creationId xmlns:a16="http://schemas.microsoft.com/office/drawing/2014/main" id="{40E4CF2F-7A90-DCFA-F01E-C41351F83F88}"/>
                  </a:ext>
                </a:extLst>
              </p:cNvPr>
              <p:cNvCxnSpPr>
                <a:cxnSpLocks/>
              </p:cNvCxnSpPr>
              <p:nvPr/>
            </p:nvCxnSpPr>
            <p:spPr>
              <a:xfrm>
                <a:off x="6054145" y="1262666"/>
                <a:ext cx="0" cy="1944216"/>
              </a:xfrm>
              <a:prstGeom prst="line">
                <a:avLst/>
              </a:prstGeom>
              <a:ln>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grpSp>
      </p:grpSp>
      <p:grpSp>
        <p:nvGrpSpPr>
          <p:cNvPr id="53" name="グループ化 52">
            <a:extLst>
              <a:ext uri="{FF2B5EF4-FFF2-40B4-BE49-F238E27FC236}">
                <a16:creationId xmlns:a16="http://schemas.microsoft.com/office/drawing/2014/main" id="{0B003A94-ACDA-0787-016E-186756790C65}"/>
              </a:ext>
            </a:extLst>
          </p:cNvPr>
          <p:cNvGrpSpPr/>
          <p:nvPr/>
        </p:nvGrpSpPr>
        <p:grpSpPr>
          <a:xfrm>
            <a:off x="2298010" y="3907746"/>
            <a:ext cx="1334120" cy="1555213"/>
            <a:chOff x="5307718" y="1608551"/>
            <a:chExt cx="1440182" cy="1678852"/>
          </a:xfrm>
          <a:solidFill>
            <a:schemeClr val="bg1">
              <a:lumMod val="50000"/>
            </a:schemeClr>
          </a:solidFill>
        </p:grpSpPr>
        <p:sp>
          <p:nvSpPr>
            <p:cNvPr id="54" name="楕円 53">
              <a:extLst>
                <a:ext uri="{FF2B5EF4-FFF2-40B4-BE49-F238E27FC236}">
                  <a16:creationId xmlns:a16="http://schemas.microsoft.com/office/drawing/2014/main" id="{608518D5-9020-3CCE-BC2D-84740FC7296F}"/>
                </a:ext>
              </a:extLst>
            </p:cNvPr>
            <p:cNvSpPr/>
            <p:nvPr/>
          </p:nvSpPr>
          <p:spPr>
            <a:xfrm>
              <a:off x="5595439" y="1608551"/>
              <a:ext cx="864718" cy="864718"/>
            </a:xfrm>
            <a:prstGeom prst="ellipse">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5" name="楕円 33">
              <a:extLst>
                <a:ext uri="{FF2B5EF4-FFF2-40B4-BE49-F238E27FC236}">
                  <a16:creationId xmlns:a16="http://schemas.microsoft.com/office/drawing/2014/main" id="{71A66D6F-367E-94A3-7D8B-EF73171786C7}"/>
                </a:ext>
              </a:extLst>
            </p:cNvPr>
            <p:cNvSpPr/>
            <p:nvPr/>
          </p:nvSpPr>
          <p:spPr>
            <a:xfrm rot="16200000">
              <a:off x="5674124" y="2213627"/>
              <a:ext cx="707370" cy="1440182"/>
            </a:xfrm>
            <a:custGeom>
              <a:avLst/>
              <a:gdLst>
                <a:gd name="connsiteX0" fmla="*/ 0 w 943849"/>
                <a:gd name="connsiteY0" fmla="*/ 471925 h 943849"/>
                <a:gd name="connsiteX1" fmla="*/ 471925 w 943849"/>
                <a:gd name="connsiteY1" fmla="*/ 0 h 943849"/>
                <a:gd name="connsiteX2" fmla="*/ 943850 w 943849"/>
                <a:gd name="connsiteY2" fmla="*/ 471925 h 943849"/>
                <a:gd name="connsiteX3" fmla="*/ 471925 w 943849"/>
                <a:gd name="connsiteY3" fmla="*/ 943850 h 943849"/>
                <a:gd name="connsiteX4" fmla="*/ 0 w 943849"/>
                <a:gd name="connsiteY4" fmla="*/ 471925 h 943849"/>
                <a:gd name="connsiteX0" fmla="*/ 0 w 707367"/>
                <a:gd name="connsiteY0" fmla="*/ 487714 h 943898"/>
                <a:gd name="connsiteX1" fmla="*/ 235442 w 707367"/>
                <a:gd name="connsiteY1" fmla="*/ 23 h 943898"/>
                <a:gd name="connsiteX2" fmla="*/ 707367 w 707367"/>
                <a:gd name="connsiteY2" fmla="*/ 471948 h 943898"/>
                <a:gd name="connsiteX3" fmla="*/ 235442 w 707367"/>
                <a:gd name="connsiteY3" fmla="*/ 943873 h 943898"/>
                <a:gd name="connsiteX4" fmla="*/ 0 w 707367"/>
                <a:gd name="connsiteY4" fmla="*/ 487714 h 943898"/>
                <a:gd name="connsiteX0" fmla="*/ 0 w 707370"/>
                <a:gd name="connsiteY0" fmla="*/ 456188 h 943898"/>
                <a:gd name="connsiteX1" fmla="*/ 235445 w 707370"/>
                <a:gd name="connsiteY1" fmla="*/ 25 h 943898"/>
                <a:gd name="connsiteX2" fmla="*/ 707370 w 707370"/>
                <a:gd name="connsiteY2" fmla="*/ 471950 h 943898"/>
                <a:gd name="connsiteX3" fmla="*/ 235445 w 707370"/>
                <a:gd name="connsiteY3" fmla="*/ 943875 h 943898"/>
                <a:gd name="connsiteX4" fmla="*/ 0 w 707370"/>
                <a:gd name="connsiteY4" fmla="*/ 456188 h 943898"/>
                <a:gd name="connsiteX0" fmla="*/ 0 w 707370"/>
                <a:gd name="connsiteY0" fmla="*/ 456188 h 943912"/>
                <a:gd name="connsiteX1" fmla="*/ 235445 w 707370"/>
                <a:gd name="connsiteY1" fmla="*/ 25 h 943912"/>
                <a:gd name="connsiteX2" fmla="*/ 707370 w 707370"/>
                <a:gd name="connsiteY2" fmla="*/ 471950 h 943912"/>
                <a:gd name="connsiteX3" fmla="*/ 235445 w 707370"/>
                <a:gd name="connsiteY3" fmla="*/ 943875 h 943912"/>
                <a:gd name="connsiteX4" fmla="*/ 0 w 707370"/>
                <a:gd name="connsiteY4" fmla="*/ 456188 h 943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7370" h="943912">
                  <a:moveTo>
                    <a:pt x="0" y="456188"/>
                  </a:moveTo>
                  <a:cubicBezTo>
                    <a:pt x="0" y="195551"/>
                    <a:pt x="117550" y="-2602"/>
                    <a:pt x="235445" y="25"/>
                  </a:cubicBezTo>
                  <a:cubicBezTo>
                    <a:pt x="353340" y="2652"/>
                    <a:pt x="707371" y="133815"/>
                    <a:pt x="707370" y="471950"/>
                  </a:cubicBezTo>
                  <a:cubicBezTo>
                    <a:pt x="707369" y="810085"/>
                    <a:pt x="353340" y="946502"/>
                    <a:pt x="235445" y="943875"/>
                  </a:cubicBezTo>
                  <a:cubicBezTo>
                    <a:pt x="117550" y="941248"/>
                    <a:pt x="0" y="716825"/>
                    <a:pt x="0" y="456188"/>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57" name="グループ化 56">
            <a:extLst>
              <a:ext uri="{FF2B5EF4-FFF2-40B4-BE49-F238E27FC236}">
                <a16:creationId xmlns:a16="http://schemas.microsoft.com/office/drawing/2014/main" id="{8F8E035D-5F07-B612-82D7-17236EB37BD6}"/>
              </a:ext>
            </a:extLst>
          </p:cNvPr>
          <p:cNvGrpSpPr/>
          <p:nvPr/>
        </p:nvGrpSpPr>
        <p:grpSpPr>
          <a:xfrm>
            <a:off x="8157995" y="3907746"/>
            <a:ext cx="1334120" cy="1555213"/>
            <a:chOff x="5307718" y="1608551"/>
            <a:chExt cx="1440182" cy="1678852"/>
          </a:xfrm>
          <a:solidFill>
            <a:srgbClr val="E0B92C"/>
          </a:solidFill>
        </p:grpSpPr>
        <p:sp>
          <p:nvSpPr>
            <p:cNvPr id="58" name="楕円 57">
              <a:extLst>
                <a:ext uri="{FF2B5EF4-FFF2-40B4-BE49-F238E27FC236}">
                  <a16:creationId xmlns:a16="http://schemas.microsoft.com/office/drawing/2014/main" id="{51F85C7B-C019-3CF9-10EB-F067CFFD9019}"/>
                </a:ext>
              </a:extLst>
            </p:cNvPr>
            <p:cNvSpPr/>
            <p:nvPr/>
          </p:nvSpPr>
          <p:spPr>
            <a:xfrm>
              <a:off x="5595439" y="1608551"/>
              <a:ext cx="864718" cy="864718"/>
            </a:xfrm>
            <a:prstGeom prst="ellipse">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9" name="楕円 33">
              <a:extLst>
                <a:ext uri="{FF2B5EF4-FFF2-40B4-BE49-F238E27FC236}">
                  <a16:creationId xmlns:a16="http://schemas.microsoft.com/office/drawing/2014/main" id="{0A3CA9B7-C439-1073-A898-323E0A73CD54}"/>
                </a:ext>
              </a:extLst>
            </p:cNvPr>
            <p:cNvSpPr/>
            <p:nvPr/>
          </p:nvSpPr>
          <p:spPr>
            <a:xfrm rot="16200000">
              <a:off x="5674124" y="2213627"/>
              <a:ext cx="707370" cy="1440182"/>
            </a:xfrm>
            <a:custGeom>
              <a:avLst/>
              <a:gdLst>
                <a:gd name="connsiteX0" fmla="*/ 0 w 943849"/>
                <a:gd name="connsiteY0" fmla="*/ 471925 h 943849"/>
                <a:gd name="connsiteX1" fmla="*/ 471925 w 943849"/>
                <a:gd name="connsiteY1" fmla="*/ 0 h 943849"/>
                <a:gd name="connsiteX2" fmla="*/ 943850 w 943849"/>
                <a:gd name="connsiteY2" fmla="*/ 471925 h 943849"/>
                <a:gd name="connsiteX3" fmla="*/ 471925 w 943849"/>
                <a:gd name="connsiteY3" fmla="*/ 943850 h 943849"/>
                <a:gd name="connsiteX4" fmla="*/ 0 w 943849"/>
                <a:gd name="connsiteY4" fmla="*/ 471925 h 943849"/>
                <a:gd name="connsiteX0" fmla="*/ 0 w 707367"/>
                <a:gd name="connsiteY0" fmla="*/ 487714 h 943898"/>
                <a:gd name="connsiteX1" fmla="*/ 235442 w 707367"/>
                <a:gd name="connsiteY1" fmla="*/ 23 h 943898"/>
                <a:gd name="connsiteX2" fmla="*/ 707367 w 707367"/>
                <a:gd name="connsiteY2" fmla="*/ 471948 h 943898"/>
                <a:gd name="connsiteX3" fmla="*/ 235442 w 707367"/>
                <a:gd name="connsiteY3" fmla="*/ 943873 h 943898"/>
                <a:gd name="connsiteX4" fmla="*/ 0 w 707367"/>
                <a:gd name="connsiteY4" fmla="*/ 487714 h 943898"/>
                <a:gd name="connsiteX0" fmla="*/ 0 w 707370"/>
                <a:gd name="connsiteY0" fmla="*/ 456188 h 943898"/>
                <a:gd name="connsiteX1" fmla="*/ 235445 w 707370"/>
                <a:gd name="connsiteY1" fmla="*/ 25 h 943898"/>
                <a:gd name="connsiteX2" fmla="*/ 707370 w 707370"/>
                <a:gd name="connsiteY2" fmla="*/ 471950 h 943898"/>
                <a:gd name="connsiteX3" fmla="*/ 235445 w 707370"/>
                <a:gd name="connsiteY3" fmla="*/ 943875 h 943898"/>
                <a:gd name="connsiteX4" fmla="*/ 0 w 707370"/>
                <a:gd name="connsiteY4" fmla="*/ 456188 h 943898"/>
                <a:gd name="connsiteX0" fmla="*/ 0 w 707370"/>
                <a:gd name="connsiteY0" fmla="*/ 456188 h 943912"/>
                <a:gd name="connsiteX1" fmla="*/ 235445 w 707370"/>
                <a:gd name="connsiteY1" fmla="*/ 25 h 943912"/>
                <a:gd name="connsiteX2" fmla="*/ 707370 w 707370"/>
                <a:gd name="connsiteY2" fmla="*/ 471950 h 943912"/>
                <a:gd name="connsiteX3" fmla="*/ 235445 w 707370"/>
                <a:gd name="connsiteY3" fmla="*/ 943875 h 943912"/>
                <a:gd name="connsiteX4" fmla="*/ 0 w 707370"/>
                <a:gd name="connsiteY4" fmla="*/ 456188 h 943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7370" h="943912">
                  <a:moveTo>
                    <a:pt x="0" y="456188"/>
                  </a:moveTo>
                  <a:cubicBezTo>
                    <a:pt x="0" y="195551"/>
                    <a:pt x="117550" y="-2602"/>
                    <a:pt x="235445" y="25"/>
                  </a:cubicBezTo>
                  <a:cubicBezTo>
                    <a:pt x="353340" y="2652"/>
                    <a:pt x="707371" y="133815"/>
                    <a:pt x="707370" y="471950"/>
                  </a:cubicBezTo>
                  <a:cubicBezTo>
                    <a:pt x="707369" y="810085"/>
                    <a:pt x="353340" y="946502"/>
                    <a:pt x="235445" y="943875"/>
                  </a:cubicBezTo>
                  <a:cubicBezTo>
                    <a:pt x="117550" y="941248"/>
                    <a:pt x="0" y="716825"/>
                    <a:pt x="0" y="456188"/>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Tree>
    <p:extLst>
      <p:ext uri="{BB962C8B-B14F-4D97-AF65-F5344CB8AC3E}">
        <p14:creationId xmlns:p14="http://schemas.microsoft.com/office/powerpoint/2010/main" val="3010598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ECBDD2-B596-6B91-0069-94E98AECEEF2}"/>
            </a:ext>
          </a:extLst>
        </p:cNvPr>
        <p:cNvGrpSpPr/>
        <p:nvPr/>
      </p:nvGrpSpPr>
      <p:grpSpPr>
        <a:xfrm>
          <a:off x="0" y="0"/>
          <a:ext cx="0" cy="0"/>
          <a:chOff x="0" y="0"/>
          <a:chExt cx="0" cy="0"/>
        </a:xfrm>
      </p:grpSpPr>
      <p:sp>
        <p:nvSpPr>
          <p:cNvPr id="9" name="楕円 8">
            <a:extLst>
              <a:ext uri="{FF2B5EF4-FFF2-40B4-BE49-F238E27FC236}">
                <a16:creationId xmlns:a16="http://schemas.microsoft.com/office/drawing/2014/main" id="{CD4108EA-7719-7A52-21A2-CFEB37EB75FB}"/>
              </a:ext>
            </a:extLst>
          </p:cNvPr>
          <p:cNvSpPr/>
          <p:nvPr/>
        </p:nvSpPr>
        <p:spPr>
          <a:xfrm>
            <a:off x="1927709" y="1260424"/>
            <a:ext cx="504056" cy="504056"/>
          </a:xfrm>
          <a:prstGeom prst="ellipse">
            <a:avLst/>
          </a:prstGeom>
          <a:solidFill>
            <a:srgbClr val="E0B9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latin typeface="Arial" panose="020B0604020202020204" pitchFamily="34" charset="0"/>
                <a:cs typeface="Arial" panose="020B0604020202020204" pitchFamily="34" charset="0"/>
              </a:rPr>
              <a:t>1</a:t>
            </a:r>
            <a:endParaRPr kumimoji="1" lang="ja-JP" altLang="en-US" b="1" dirty="0">
              <a:latin typeface="Arial" panose="020B0604020202020204" pitchFamily="34" charset="0"/>
              <a:cs typeface="Arial" panose="020B0604020202020204" pitchFamily="34" charset="0"/>
            </a:endParaRPr>
          </a:p>
        </p:txBody>
      </p:sp>
      <p:sp>
        <p:nvSpPr>
          <p:cNvPr id="10" name="楕円 9">
            <a:extLst>
              <a:ext uri="{FF2B5EF4-FFF2-40B4-BE49-F238E27FC236}">
                <a16:creationId xmlns:a16="http://schemas.microsoft.com/office/drawing/2014/main" id="{32E23970-62EB-C37F-3CDA-C3262CA6024F}"/>
              </a:ext>
            </a:extLst>
          </p:cNvPr>
          <p:cNvSpPr/>
          <p:nvPr/>
        </p:nvSpPr>
        <p:spPr>
          <a:xfrm>
            <a:off x="5807967" y="1260424"/>
            <a:ext cx="504056" cy="504056"/>
          </a:xfrm>
          <a:prstGeom prst="ellipse">
            <a:avLst/>
          </a:prstGeom>
          <a:solidFill>
            <a:srgbClr val="E0B9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latin typeface="Arial" panose="020B0604020202020204" pitchFamily="34" charset="0"/>
                <a:cs typeface="Arial" panose="020B0604020202020204" pitchFamily="34" charset="0"/>
              </a:rPr>
              <a:t>2</a:t>
            </a:r>
            <a:endParaRPr kumimoji="1" lang="ja-JP" altLang="en-US" b="1" dirty="0">
              <a:latin typeface="Arial" panose="020B0604020202020204" pitchFamily="34" charset="0"/>
              <a:cs typeface="Arial" panose="020B0604020202020204" pitchFamily="34" charset="0"/>
            </a:endParaRPr>
          </a:p>
        </p:txBody>
      </p:sp>
      <p:sp>
        <p:nvSpPr>
          <p:cNvPr id="12" name="楕円 11">
            <a:extLst>
              <a:ext uri="{FF2B5EF4-FFF2-40B4-BE49-F238E27FC236}">
                <a16:creationId xmlns:a16="http://schemas.microsoft.com/office/drawing/2014/main" id="{0939F541-E9F9-8FE7-5287-8B0D0053BB32}"/>
              </a:ext>
            </a:extLst>
          </p:cNvPr>
          <p:cNvSpPr/>
          <p:nvPr/>
        </p:nvSpPr>
        <p:spPr>
          <a:xfrm>
            <a:off x="9529214" y="1260424"/>
            <a:ext cx="504056" cy="504056"/>
          </a:xfrm>
          <a:prstGeom prst="ellipse">
            <a:avLst/>
          </a:prstGeom>
          <a:solidFill>
            <a:srgbClr val="E0B9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latin typeface="Arial" panose="020B0604020202020204" pitchFamily="34" charset="0"/>
                <a:cs typeface="Arial" panose="020B0604020202020204" pitchFamily="34" charset="0"/>
              </a:rPr>
              <a:t>3</a:t>
            </a:r>
            <a:endParaRPr kumimoji="1" lang="ja-JP" altLang="en-US" b="1" dirty="0">
              <a:latin typeface="Arial" panose="020B0604020202020204" pitchFamily="34" charset="0"/>
              <a:cs typeface="Arial" panose="020B0604020202020204" pitchFamily="34" charset="0"/>
            </a:endParaRPr>
          </a:p>
        </p:txBody>
      </p:sp>
      <p:sp>
        <p:nvSpPr>
          <p:cNvPr id="3" name="スライド番号プレースホルダー 2">
            <a:extLst>
              <a:ext uri="{FF2B5EF4-FFF2-40B4-BE49-F238E27FC236}">
                <a16:creationId xmlns:a16="http://schemas.microsoft.com/office/drawing/2014/main" id="{F656C7B4-4A46-95D4-9B79-87AD34A20399}"/>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7</a:t>
            </a:fld>
            <a:endParaRPr lang="ja-JP" altLang="en-US" b="1" dirty="0">
              <a:solidFill>
                <a:schemeClr val="bg1"/>
              </a:solidFill>
              <a:latin typeface="メイリオ" panose="020B0604030504040204" pitchFamily="50" charset="-128"/>
            </a:endParaRPr>
          </a:p>
        </p:txBody>
      </p:sp>
      <p:sp>
        <p:nvSpPr>
          <p:cNvPr id="56" name="タイトル 1">
            <a:extLst>
              <a:ext uri="{FF2B5EF4-FFF2-40B4-BE49-F238E27FC236}">
                <a16:creationId xmlns:a16="http://schemas.microsoft.com/office/drawing/2014/main" id="{D502E252-A9B7-0011-D82D-6C8D1650DDF3}"/>
              </a:ext>
            </a:extLst>
          </p:cNvPr>
          <p:cNvSpPr txBox="1">
            <a:spLocks/>
          </p:cNvSpPr>
          <p:nvPr/>
        </p:nvSpPr>
        <p:spPr>
          <a:xfrm>
            <a:off x="47328" y="63289"/>
            <a:ext cx="10972800" cy="402933"/>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rgbClr val="40404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solidFill>
                  <a:schemeClr val="bg1"/>
                </a:solidFill>
              </a:rPr>
              <a:t>●●の解決方法</a:t>
            </a:r>
            <a:endParaRPr lang="ja-JP" altLang="en-US" sz="800" b="0" dirty="0">
              <a:solidFill>
                <a:schemeClr val="bg1"/>
              </a:solidFill>
            </a:endParaRPr>
          </a:p>
        </p:txBody>
      </p:sp>
      <p:sp>
        <p:nvSpPr>
          <p:cNvPr id="80" name="テキスト ボックス 79">
            <a:extLst>
              <a:ext uri="{FF2B5EF4-FFF2-40B4-BE49-F238E27FC236}">
                <a16:creationId xmlns:a16="http://schemas.microsoft.com/office/drawing/2014/main" id="{CBF92631-5604-6B32-96D6-724A8F99BF84}"/>
              </a:ext>
            </a:extLst>
          </p:cNvPr>
          <p:cNvSpPr txBox="1"/>
          <p:nvPr/>
        </p:nvSpPr>
        <p:spPr>
          <a:xfrm>
            <a:off x="444649" y="1980504"/>
            <a:ext cx="3470176" cy="584775"/>
          </a:xfrm>
          <a:prstGeom prst="rect">
            <a:avLst/>
          </a:prstGeom>
          <a:noFill/>
        </p:spPr>
        <p:txBody>
          <a:bodyPr wrap="square" rtlCol="0">
            <a:spAutoFit/>
          </a:bodyPr>
          <a:lstStyle/>
          <a:p>
            <a:pPr algn="ctr"/>
            <a:r>
              <a:rPr lang="ja-JP" altLang="en-US" sz="32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32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1" name="テキスト ボックス 20">
            <a:extLst>
              <a:ext uri="{FF2B5EF4-FFF2-40B4-BE49-F238E27FC236}">
                <a16:creationId xmlns:a16="http://schemas.microsoft.com/office/drawing/2014/main" id="{B850C0A3-7907-0132-0F1C-B432E1A77B17}"/>
              </a:ext>
            </a:extLst>
          </p:cNvPr>
          <p:cNvSpPr txBox="1"/>
          <p:nvPr/>
        </p:nvSpPr>
        <p:spPr>
          <a:xfrm>
            <a:off x="4324907" y="1980504"/>
            <a:ext cx="3470176" cy="584775"/>
          </a:xfrm>
          <a:prstGeom prst="rect">
            <a:avLst/>
          </a:prstGeom>
          <a:noFill/>
        </p:spPr>
        <p:txBody>
          <a:bodyPr wrap="square" rtlCol="0">
            <a:spAutoFit/>
          </a:bodyPr>
          <a:lstStyle/>
          <a:p>
            <a:pPr algn="ctr"/>
            <a:r>
              <a:rPr lang="ja-JP" altLang="en-US" sz="32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32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2" name="テキスト ボックス 21">
            <a:extLst>
              <a:ext uri="{FF2B5EF4-FFF2-40B4-BE49-F238E27FC236}">
                <a16:creationId xmlns:a16="http://schemas.microsoft.com/office/drawing/2014/main" id="{C9C684CC-580D-EF37-8621-6D393359F453}"/>
              </a:ext>
            </a:extLst>
          </p:cNvPr>
          <p:cNvSpPr txBox="1"/>
          <p:nvPr/>
        </p:nvSpPr>
        <p:spPr>
          <a:xfrm>
            <a:off x="8046154" y="1980504"/>
            <a:ext cx="3470176" cy="584775"/>
          </a:xfrm>
          <a:prstGeom prst="rect">
            <a:avLst/>
          </a:prstGeom>
          <a:noFill/>
        </p:spPr>
        <p:txBody>
          <a:bodyPr wrap="square" rtlCol="0">
            <a:spAutoFit/>
          </a:bodyPr>
          <a:lstStyle/>
          <a:p>
            <a:pPr algn="ctr"/>
            <a:r>
              <a:rPr lang="ja-JP" altLang="en-US" sz="32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32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7" name="テキスト ボックス 26">
            <a:extLst>
              <a:ext uri="{FF2B5EF4-FFF2-40B4-BE49-F238E27FC236}">
                <a16:creationId xmlns:a16="http://schemas.microsoft.com/office/drawing/2014/main" id="{74E9AACF-ED43-09CB-28BA-E7BB83121B02}"/>
              </a:ext>
            </a:extLst>
          </p:cNvPr>
          <p:cNvSpPr txBox="1"/>
          <p:nvPr/>
        </p:nvSpPr>
        <p:spPr>
          <a:xfrm>
            <a:off x="563512" y="4384423"/>
            <a:ext cx="3528392" cy="1034899"/>
          </a:xfrm>
          <a:prstGeom prst="rect">
            <a:avLst/>
          </a:prstGeom>
          <a:noFill/>
        </p:spPr>
        <p:txBody>
          <a:bodyPr wrap="square" rtlCol="0">
            <a:spAutoFit/>
          </a:bodyPr>
          <a:lstStyle/>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8" name="テキスト ボックス 27">
            <a:extLst>
              <a:ext uri="{FF2B5EF4-FFF2-40B4-BE49-F238E27FC236}">
                <a16:creationId xmlns:a16="http://schemas.microsoft.com/office/drawing/2014/main" id="{6C2A6A87-98A1-BCEC-B89F-3EDC77823424}"/>
              </a:ext>
            </a:extLst>
          </p:cNvPr>
          <p:cNvSpPr txBox="1"/>
          <p:nvPr/>
        </p:nvSpPr>
        <p:spPr>
          <a:xfrm>
            <a:off x="4266691" y="4384423"/>
            <a:ext cx="3528392" cy="1034899"/>
          </a:xfrm>
          <a:prstGeom prst="rect">
            <a:avLst/>
          </a:prstGeom>
          <a:noFill/>
        </p:spPr>
        <p:txBody>
          <a:bodyPr wrap="square" rtlCol="0">
            <a:spAutoFit/>
          </a:bodyPr>
          <a:lstStyle/>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32" name="テキスト ボックス 31">
            <a:extLst>
              <a:ext uri="{FF2B5EF4-FFF2-40B4-BE49-F238E27FC236}">
                <a16:creationId xmlns:a16="http://schemas.microsoft.com/office/drawing/2014/main" id="{CCAA1E12-D565-9DD9-D162-43BD9BEE4B16}"/>
              </a:ext>
            </a:extLst>
          </p:cNvPr>
          <p:cNvSpPr txBox="1"/>
          <p:nvPr/>
        </p:nvSpPr>
        <p:spPr>
          <a:xfrm>
            <a:off x="8017046" y="4384423"/>
            <a:ext cx="3528392" cy="1034899"/>
          </a:xfrm>
          <a:prstGeom prst="rect">
            <a:avLst/>
          </a:prstGeom>
          <a:noFill/>
        </p:spPr>
        <p:txBody>
          <a:bodyPr wrap="square" rtlCol="0">
            <a:spAutoFit/>
          </a:bodyPr>
          <a:lstStyle/>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34" name="直線コネクタ 33">
            <a:extLst>
              <a:ext uri="{FF2B5EF4-FFF2-40B4-BE49-F238E27FC236}">
                <a16:creationId xmlns:a16="http://schemas.microsoft.com/office/drawing/2014/main" id="{5A75D41E-8EB6-6B6B-AC15-22FCF7910493}"/>
              </a:ext>
            </a:extLst>
          </p:cNvPr>
          <p:cNvCxnSpPr/>
          <p:nvPr/>
        </p:nvCxnSpPr>
        <p:spPr>
          <a:xfrm>
            <a:off x="4151783" y="1196752"/>
            <a:ext cx="0" cy="4752528"/>
          </a:xfrm>
          <a:prstGeom prst="line">
            <a:avLst/>
          </a:prstGeom>
          <a:ln>
            <a:solidFill>
              <a:srgbClr val="F3E4AF"/>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8489DF52-8162-FAC5-A6E0-17079F954649}"/>
              </a:ext>
            </a:extLst>
          </p:cNvPr>
          <p:cNvCxnSpPr/>
          <p:nvPr/>
        </p:nvCxnSpPr>
        <p:spPr>
          <a:xfrm>
            <a:off x="7896199" y="1196752"/>
            <a:ext cx="0" cy="4752528"/>
          </a:xfrm>
          <a:prstGeom prst="line">
            <a:avLst/>
          </a:prstGeom>
          <a:ln>
            <a:solidFill>
              <a:srgbClr val="F3E4AF"/>
            </a:solidFill>
          </a:ln>
        </p:spPr>
        <p:style>
          <a:lnRef idx="1">
            <a:schemeClr val="accent1"/>
          </a:lnRef>
          <a:fillRef idx="0">
            <a:schemeClr val="accent1"/>
          </a:fillRef>
          <a:effectRef idx="0">
            <a:schemeClr val="accent1"/>
          </a:effectRef>
          <a:fontRef idx="minor">
            <a:schemeClr val="tx1"/>
          </a:fontRef>
        </p:style>
      </p:cxnSp>
      <p:sp>
        <p:nvSpPr>
          <p:cNvPr id="2" name="楕円 1">
            <a:extLst>
              <a:ext uri="{FF2B5EF4-FFF2-40B4-BE49-F238E27FC236}">
                <a16:creationId xmlns:a16="http://schemas.microsoft.com/office/drawing/2014/main" id="{4D750326-9C5E-C58D-9B49-8DA9F8C6C65E}"/>
              </a:ext>
            </a:extLst>
          </p:cNvPr>
          <p:cNvSpPr/>
          <p:nvPr/>
        </p:nvSpPr>
        <p:spPr>
          <a:xfrm>
            <a:off x="1490457" y="2752047"/>
            <a:ext cx="1368151" cy="1368151"/>
          </a:xfrm>
          <a:prstGeom prst="ellips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メイリオ" panose="020B0604030504040204" pitchFamily="50" charset="-128"/>
                <a:ea typeface="メイリオ" panose="020B0604030504040204" pitchFamily="50" charset="-128"/>
              </a:rPr>
              <a:t>アイコン</a:t>
            </a:r>
            <a:endParaRPr kumimoji="1" lang="ja-JP" altLang="en-US" sz="1400" dirty="0">
              <a:latin typeface="メイリオ" panose="020B0604030504040204" pitchFamily="50" charset="-128"/>
              <a:ea typeface="メイリオ" panose="020B0604030504040204" pitchFamily="50" charset="-128"/>
            </a:endParaRPr>
          </a:p>
        </p:txBody>
      </p:sp>
      <p:sp>
        <p:nvSpPr>
          <p:cNvPr id="4" name="楕円 3">
            <a:extLst>
              <a:ext uri="{FF2B5EF4-FFF2-40B4-BE49-F238E27FC236}">
                <a16:creationId xmlns:a16="http://schemas.microsoft.com/office/drawing/2014/main" id="{625D05E0-C10C-A8D0-F6B4-C057D4937157}"/>
              </a:ext>
            </a:extLst>
          </p:cNvPr>
          <p:cNvSpPr/>
          <p:nvPr/>
        </p:nvSpPr>
        <p:spPr>
          <a:xfrm>
            <a:off x="5375919" y="2752047"/>
            <a:ext cx="1368151" cy="1368151"/>
          </a:xfrm>
          <a:prstGeom prst="ellips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メイリオ" panose="020B0604030504040204" pitchFamily="50" charset="-128"/>
                <a:ea typeface="メイリオ" panose="020B0604030504040204" pitchFamily="50" charset="-128"/>
              </a:rPr>
              <a:t>アイコン</a:t>
            </a:r>
            <a:endParaRPr kumimoji="1" lang="ja-JP" altLang="en-US" sz="1400" dirty="0">
              <a:latin typeface="メイリオ" panose="020B0604030504040204" pitchFamily="50" charset="-128"/>
              <a:ea typeface="メイリオ" panose="020B0604030504040204" pitchFamily="50" charset="-128"/>
            </a:endParaRPr>
          </a:p>
        </p:txBody>
      </p:sp>
      <p:sp>
        <p:nvSpPr>
          <p:cNvPr id="5" name="楕円 4">
            <a:extLst>
              <a:ext uri="{FF2B5EF4-FFF2-40B4-BE49-F238E27FC236}">
                <a16:creationId xmlns:a16="http://schemas.microsoft.com/office/drawing/2014/main" id="{B6AC4C9F-6A26-6A92-5F17-E0204D9C27B5}"/>
              </a:ext>
            </a:extLst>
          </p:cNvPr>
          <p:cNvSpPr/>
          <p:nvPr/>
        </p:nvSpPr>
        <p:spPr>
          <a:xfrm>
            <a:off x="9097166" y="2752047"/>
            <a:ext cx="1368151" cy="1368151"/>
          </a:xfrm>
          <a:prstGeom prst="ellips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メイリオ" panose="020B0604030504040204" pitchFamily="50" charset="-128"/>
                <a:ea typeface="メイリオ" panose="020B0604030504040204" pitchFamily="50" charset="-128"/>
              </a:rPr>
              <a:t>アイコン</a:t>
            </a:r>
            <a:endParaRPr kumimoji="1" lang="ja-JP" altLang="en-US" sz="1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065550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8B2EAB-8EC8-FF7E-B196-646CE87DA6BA}"/>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8617848-3405-FDF5-3595-0D58A13E85D6}"/>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8</a:t>
            </a:fld>
            <a:endParaRPr lang="ja-JP" altLang="en-US" b="1" dirty="0">
              <a:solidFill>
                <a:schemeClr val="bg1"/>
              </a:solidFill>
              <a:latin typeface="メイリオ" panose="020B0604030504040204" pitchFamily="50" charset="-128"/>
            </a:endParaRPr>
          </a:p>
        </p:txBody>
      </p:sp>
      <p:sp>
        <p:nvSpPr>
          <p:cNvPr id="56" name="タイトル 1">
            <a:extLst>
              <a:ext uri="{FF2B5EF4-FFF2-40B4-BE49-F238E27FC236}">
                <a16:creationId xmlns:a16="http://schemas.microsoft.com/office/drawing/2014/main" id="{E22A027A-C47A-3CFA-0B5D-D24A508AFB9F}"/>
              </a:ext>
            </a:extLst>
          </p:cNvPr>
          <p:cNvSpPr txBox="1">
            <a:spLocks/>
          </p:cNvSpPr>
          <p:nvPr/>
        </p:nvSpPr>
        <p:spPr>
          <a:xfrm>
            <a:off x="47328" y="63289"/>
            <a:ext cx="10972800" cy="402933"/>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rgbClr val="40404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solidFill>
                  <a:schemeClr val="bg1"/>
                </a:solidFill>
              </a:rPr>
              <a:t>解決方法①　●●●●●●</a:t>
            </a:r>
            <a:endParaRPr lang="ja-JP" altLang="en-US" sz="800" b="0" dirty="0">
              <a:solidFill>
                <a:schemeClr val="bg1"/>
              </a:solidFill>
            </a:endParaRPr>
          </a:p>
        </p:txBody>
      </p:sp>
      <p:sp>
        <p:nvSpPr>
          <p:cNvPr id="80" name="テキスト ボックス 79">
            <a:extLst>
              <a:ext uri="{FF2B5EF4-FFF2-40B4-BE49-F238E27FC236}">
                <a16:creationId xmlns:a16="http://schemas.microsoft.com/office/drawing/2014/main" id="{8C8C89DB-88AF-4608-282D-191C320C7963}"/>
              </a:ext>
            </a:extLst>
          </p:cNvPr>
          <p:cNvSpPr txBox="1"/>
          <p:nvPr/>
        </p:nvSpPr>
        <p:spPr>
          <a:xfrm>
            <a:off x="547922" y="1268760"/>
            <a:ext cx="3470176" cy="584775"/>
          </a:xfrm>
          <a:prstGeom prst="rect">
            <a:avLst/>
          </a:prstGeom>
          <a:noFill/>
        </p:spPr>
        <p:txBody>
          <a:bodyPr wrap="square" rtlCol="0">
            <a:spAutoFit/>
          </a:bodyPr>
          <a:lstStyle/>
          <a:p>
            <a:r>
              <a:rPr lang="ja-JP" altLang="en-US" sz="32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32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7" name="テキスト ボックス 26">
            <a:extLst>
              <a:ext uri="{FF2B5EF4-FFF2-40B4-BE49-F238E27FC236}">
                <a16:creationId xmlns:a16="http://schemas.microsoft.com/office/drawing/2014/main" id="{C3060F8A-DB95-C440-FAC7-01E2CBDC0138}"/>
              </a:ext>
            </a:extLst>
          </p:cNvPr>
          <p:cNvSpPr txBox="1"/>
          <p:nvPr/>
        </p:nvSpPr>
        <p:spPr>
          <a:xfrm>
            <a:off x="563512" y="2204864"/>
            <a:ext cx="5748512" cy="3620222"/>
          </a:xfrm>
          <a:prstGeom prst="rect">
            <a:avLst/>
          </a:prstGeom>
          <a:noFill/>
        </p:spPr>
        <p:txBody>
          <a:bodyPr wrap="square" rtlCol="0">
            <a:spAutoFit/>
          </a:bodyPr>
          <a:lstStyle/>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50000"/>
              </a:lnSpc>
            </a:pP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50000"/>
              </a:lnSpc>
            </a:pP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8" name="正方形/長方形 7">
            <a:extLst>
              <a:ext uri="{FF2B5EF4-FFF2-40B4-BE49-F238E27FC236}">
                <a16:creationId xmlns:a16="http://schemas.microsoft.com/office/drawing/2014/main" id="{95938FA2-BA80-215D-E728-A84C5F14C695}"/>
              </a:ext>
            </a:extLst>
          </p:cNvPr>
          <p:cNvSpPr/>
          <p:nvPr/>
        </p:nvSpPr>
        <p:spPr>
          <a:xfrm>
            <a:off x="6888087" y="1268760"/>
            <a:ext cx="4849987" cy="4752528"/>
          </a:xfrm>
          <a:prstGeom prst="rect">
            <a:avLst/>
          </a:prstGeom>
          <a:solidFill>
            <a:schemeClr val="bg1">
              <a:lumMod val="95000"/>
            </a:schemeClr>
          </a:solidFill>
          <a:ln w="3175">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lumMod val="85000"/>
                    <a:lumOff val="15000"/>
                  </a:schemeClr>
                </a:solidFill>
                <a:latin typeface="メイリオ" panose="020B0604030504040204" pitchFamily="50" charset="-128"/>
                <a:ea typeface="メイリオ" panose="020B0604030504040204" pitchFamily="50" charset="-128"/>
              </a:rPr>
              <a:t>画像 </a:t>
            </a:r>
            <a:r>
              <a:rPr kumimoji="1" lang="en-US" altLang="ja-JP" sz="1600" dirty="0">
                <a:solidFill>
                  <a:schemeClr val="tx1">
                    <a:lumMod val="85000"/>
                    <a:lumOff val="15000"/>
                  </a:schemeClr>
                </a:solidFill>
                <a:latin typeface="メイリオ" panose="020B0604030504040204" pitchFamily="50" charset="-128"/>
                <a:ea typeface="メイリオ" panose="020B0604030504040204" pitchFamily="50" charset="-128"/>
              </a:rPr>
              <a:t>or </a:t>
            </a:r>
            <a:r>
              <a:rPr kumimoji="1" lang="ja-JP" altLang="en-US" sz="1600" dirty="0">
                <a:solidFill>
                  <a:schemeClr val="tx1">
                    <a:lumMod val="85000"/>
                    <a:lumOff val="15000"/>
                  </a:schemeClr>
                </a:solidFill>
                <a:latin typeface="メイリオ" panose="020B0604030504040204" pitchFamily="50" charset="-128"/>
                <a:ea typeface="メイリオ" panose="020B0604030504040204" pitchFamily="50" charset="-128"/>
              </a:rPr>
              <a:t>イラストなど</a:t>
            </a:r>
          </a:p>
        </p:txBody>
      </p:sp>
    </p:spTree>
    <p:extLst>
      <p:ext uri="{BB962C8B-B14F-4D97-AF65-F5344CB8AC3E}">
        <p14:creationId xmlns:p14="http://schemas.microsoft.com/office/powerpoint/2010/main" val="1017230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20E410-E271-A9B6-3263-E6BA8486A29E}"/>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DDF03F7B-AA32-1468-61A3-9F5535959BF5}"/>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9</a:t>
            </a:fld>
            <a:endParaRPr lang="ja-JP" altLang="en-US" b="1" dirty="0">
              <a:solidFill>
                <a:schemeClr val="bg1"/>
              </a:solidFill>
              <a:latin typeface="メイリオ" panose="020B0604030504040204" pitchFamily="50" charset="-128"/>
            </a:endParaRPr>
          </a:p>
        </p:txBody>
      </p:sp>
      <p:sp>
        <p:nvSpPr>
          <p:cNvPr id="56" name="タイトル 1">
            <a:extLst>
              <a:ext uri="{FF2B5EF4-FFF2-40B4-BE49-F238E27FC236}">
                <a16:creationId xmlns:a16="http://schemas.microsoft.com/office/drawing/2014/main" id="{85CD43A8-CE02-AF4B-640C-4F9082BA2252}"/>
              </a:ext>
            </a:extLst>
          </p:cNvPr>
          <p:cNvSpPr txBox="1">
            <a:spLocks/>
          </p:cNvSpPr>
          <p:nvPr/>
        </p:nvSpPr>
        <p:spPr>
          <a:xfrm>
            <a:off x="47328" y="63289"/>
            <a:ext cx="10972800" cy="402933"/>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rgbClr val="40404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solidFill>
                  <a:schemeClr val="bg1"/>
                </a:solidFill>
              </a:rPr>
              <a:t>解決方法②　●●●●●●</a:t>
            </a:r>
            <a:endParaRPr lang="ja-JP" altLang="en-US" sz="800" b="0" dirty="0">
              <a:solidFill>
                <a:schemeClr val="bg1"/>
              </a:solidFill>
            </a:endParaRPr>
          </a:p>
        </p:txBody>
      </p:sp>
      <p:sp>
        <p:nvSpPr>
          <p:cNvPr id="80" name="テキスト ボックス 79">
            <a:extLst>
              <a:ext uri="{FF2B5EF4-FFF2-40B4-BE49-F238E27FC236}">
                <a16:creationId xmlns:a16="http://schemas.microsoft.com/office/drawing/2014/main" id="{0F9E0B10-7049-9503-6EE5-46CF26673AE9}"/>
              </a:ext>
            </a:extLst>
          </p:cNvPr>
          <p:cNvSpPr txBox="1"/>
          <p:nvPr/>
        </p:nvSpPr>
        <p:spPr>
          <a:xfrm>
            <a:off x="547922" y="1268760"/>
            <a:ext cx="3470176" cy="584775"/>
          </a:xfrm>
          <a:prstGeom prst="rect">
            <a:avLst/>
          </a:prstGeom>
          <a:noFill/>
        </p:spPr>
        <p:txBody>
          <a:bodyPr wrap="square" rtlCol="0">
            <a:spAutoFit/>
          </a:bodyPr>
          <a:lstStyle/>
          <a:p>
            <a:r>
              <a:rPr lang="ja-JP" altLang="en-US" sz="32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32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7" name="テキスト ボックス 26">
            <a:extLst>
              <a:ext uri="{FF2B5EF4-FFF2-40B4-BE49-F238E27FC236}">
                <a16:creationId xmlns:a16="http://schemas.microsoft.com/office/drawing/2014/main" id="{C055FBD6-4EDB-DA36-92C0-3B2CAECD4E57}"/>
              </a:ext>
            </a:extLst>
          </p:cNvPr>
          <p:cNvSpPr txBox="1"/>
          <p:nvPr/>
        </p:nvSpPr>
        <p:spPr>
          <a:xfrm>
            <a:off x="563512" y="2204864"/>
            <a:ext cx="5748512" cy="3620222"/>
          </a:xfrm>
          <a:prstGeom prst="rect">
            <a:avLst/>
          </a:prstGeom>
          <a:noFill/>
        </p:spPr>
        <p:txBody>
          <a:bodyPr wrap="square" rtlCol="0">
            <a:spAutoFit/>
          </a:bodyPr>
          <a:lstStyle/>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50000"/>
              </a:lnSpc>
            </a:pP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50000"/>
              </a:lnSpc>
            </a:pP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8" name="正方形/長方形 7">
            <a:extLst>
              <a:ext uri="{FF2B5EF4-FFF2-40B4-BE49-F238E27FC236}">
                <a16:creationId xmlns:a16="http://schemas.microsoft.com/office/drawing/2014/main" id="{AF92E51F-1D49-FDAE-CA0E-1A4AFC9D3B89}"/>
              </a:ext>
            </a:extLst>
          </p:cNvPr>
          <p:cNvSpPr/>
          <p:nvPr/>
        </p:nvSpPr>
        <p:spPr>
          <a:xfrm>
            <a:off x="6888087" y="1268760"/>
            <a:ext cx="4849987" cy="4752528"/>
          </a:xfrm>
          <a:prstGeom prst="rect">
            <a:avLst/>
          </a:prstGeom>
          <a:solidFill>
            <a:schemeClr val="bg1">
              <a:lumMod val="95000"/>
            </a:schemeClr>
          </a:solidFill>
          <a:ln w="3175">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lumMod val="85000"/>
                    <a:lumOff val="15000"/>
                  </a:schemeClr>
                </a:solidFill>
                <a:latin typeface="メイリオ" panose="020B0604030504040204" pitchFamily="50" charset="-128"/>
                <a:ea typeface="メイリオ" panose="020B0604030504040204" pitchFamily="50" charset="-128"/>
              </a:rPr>
              <a:t>画像 </a:t>
            </a:r>
            <a:r>
              <a:rPr kumimoji="1" lang="en-US" altLang="ja-JP" sz="1600" dirty="0">
                <a:solidFill>
                  <a:schemeClr val="tx1">
                    <a:lumMod val="85000"/>
                    <a:lumOff val="15000"/>
                  </a:schemeClr>
                </a:solidFill>
                <a:latin typeface="メイリオ" panose="020B0604030504040204" pitchFamily="50" charset="-128"/>
                <a:ea typeface="メイリオ" panose="020B0604030504040204" pitchFamily="50" charset="-128"/>
              </a:rPr>
              <a:t>or </a:t>
            </a:r>
            <a:r>
              <a:rPr kumimoji="1" lang="ja-JP" altLang="en-US" sz="1600" dirty="0">
                <a:solidFill>
                  <a:schemeClr val="tx1">
                    <a:lumMod val="85000"/>
                    <a:lumOff val="15000"/>
                  </a:schemeClr>
                </a:solidFill>
                <a:latin typeface="メイリオ" panose="020B0604030504040204" pitchFamily="50" charset="-128"/>
                <a:ea typeface="メイリオ" panose="020B0604030504040204" pitchFamily="50" charset="-128"/>
              </a:rPr>
              <a:t>イラストなど</a:t>
            </a:r>
          </a:p>
        </p:txBody>
      </p:sp>
    </p:spTree>
    <p:extLst>
      <p:ext uri="{BB962C8B-B14F-4D97-AF65-F5344CB8AC3E}">
        <p14:creationId xmlns:p14="http://schemas.microsoft.com/office/powerpoint/2010/main" val="139717097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5">
      <a:majorFont>
        <a:latin typeface="A P-OTF A1ゴシック Std L"/>
        <a:ea typeface="游ゴシック bold"/>
        <a:cs typeface=""/>
      </a:majorFont>
      <a:minorFont>
        <a:latin typeface="Noto Sans CJK JP Light"/>
        <a:ea typeface="游ゴシック Medium"/>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3329</Words>
  <Application>Microsoft Office PowerPoint</Application>
  <PresentationFormat>ワイド画面</PresentationFormat>
  <Paragraphs>767</Paragraphs>
  <Slides>49</Slides>
  <Notes>17</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49</vt:i4>
      </vt:variant>
    </vt:vector>
  </HeadingPairs>
  <TitlesOfParts>
    <vt:vector size="53" baseType="lpstr">
      <vt:lpstr>メイリオ</vt:lpstr>
      <vt:lpstr>游ゴシック</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成果事例</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事例</vt:lpstr>
      <vt:lpstr>事例</vt:lpstr>
      <vt:lpstr>事例</vt:lpstr>
      <vt:lpstr>事例</vt:lpstr>
      <vt:lpstr>事例</vt:lpstr>
      <vt:lpstr>表（簡易ver）</vt:lpstr>
      <vt:lpstr>表（詳細ver）</vt:lpstr>
      <vt:lpstr>表（比較）</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2025-08-26T01:51:24Z</dcterms:created>
  <dcterms:modified xsi:type="dcterms:W3CDTF">2025-08-26T01:51:29Z</dcterms:modified>
</cp:coreProperties>
</file>